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67" r:id="rId4"/>
    <p:sldId id="273" r:id="rId5"/>
    <p:sldId id="261" r:id="rId6"/>
    <p:sldId id="275" r:id="rId7"/>
    <p:sldId id="276" r:id="rId8"/>
    <p:sldId id="274" r:id="rId9"/>
    <p:sldId id="277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4" autoAdjust="0"/>
    <p:restoredTop sz="77390" autoAdjust="0"/>
  </p:normalViewPr>
  <p:slideViewPr>
    <p:cSldViewPr snapToGrid="0">
      <p:cViewPr varScale="1">
        <p:scale>
          <a:sx n="66" d="100"/>
          <a:sy n="66" d="100"/>
        </p:scale>
        <p:origin x="154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18D4B-9C92-411C-9C5F-4A961303F3B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0DEF5-7379-4D95-B161-5E86A6C03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9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7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8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4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3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5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5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02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2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05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7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3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2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1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5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6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4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A8C7-4CD5-461A-8750-C1687618379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2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177" y="2549154"/>
            <a:ext cx="6668826" cy="1501682"/>
          </a:xfrm>
        </p:spPr>
        <p:txBody>
          <a:bodyPr/>
          <a:lstStyle/>
          <a:p>
            <a:r>
              <a:rPr lang="en-GB" dirty="0"/>
              <a:t>Welcome to </a:t>
            </a:r>
            <a:br>
              <a:rPr lang="en-GB" dirty="0"/>
            </a:br>
            <a:r>
              <a:rPr lang="en-GB" dirty="0"/>
              <a:t>The Inventors Hub!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Tuesday 9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5E771-4391-40C8-ABD9-BECD3C5B7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2" y="212259"/>
            <a:ext cx="3054578" cy="29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0" y="59096"/>
            <a:ext cx="8596668" cy="1320800"/>
          </a:xfrm>
        </p:spPr>
        <p:txBody>
          <a:bodyPr/>
          <a:lstStyle/>
          <a:p>
            <a:r>
              <a:rPr lang="en-GB" dirty="0"/>
              <a:t>MEET THE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925EBC-4345-4BEB-B38D-29F29BAAE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3" y="629447"/>
            <a:ext cx="1949909" cy="1540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EDE3B3-EE13-41F9-94CC-3B481D49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67" y="2578870"/>
            <a:ext cx="1841163" cy="1638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E7B9D-3644-4821-9493-E4C85D5EF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155" y="2561986"/>
            <a:ext cx="1688527" cy="1822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D24D00-E232-418B-9D4E-7EC92D957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90" y="278844"/>
            <a:ext cx="1970809" cy="171741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F7F4FF4-320F-4193-A039-0E5DD0B2F90C}"/>
              </a:ext>
            </a:extLst>
          </p:cNvPr>
          <p:cNvSpPr txBox="1">
            <a:spLocks/>
          </p:cNvSpPr>
          <p:nvPr/>
        </p:nvSpPr>
        <p:spPr>
          <a:xfrm>
            <a:off x="3739174" y="534840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016389-D074-4537-AF5D-6BED1607746D}"/>
              </a:ext>
            </a:extLst>
          </p:cNvPr>
          <p:cNvSpPr txBox="1">
            <a:spLocks/>
          </p:cNvSpPr>
          <p:nvPr/>
        </p:nvSpPr>
        <p:spPr>
          <a:xfrm>
            <a:off x="208402" y="2166748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08832A-1136-4230-9965-CD319E61DC18}"/>
              </a:ext>
            </a:extLst>
          </p:cNvPr>
          <p:cNvSpPr txBox="1">
            <a:spLocks/>
          </p:cNvSpPr>
          <p:nvPr/>
        </p:nvSpPr>
        <p:spPr>
          <a:xfrm>
            <a:off x="2218893" y="2166591"/>
            <a:ext cx="1952513" cy="475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Mr. Coll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D05A609-5043-4D35-8DDE-C01E18A1ED73}"/>
              </a:ext>
            </a:extLst>
          </p:cNvPr>
          <p:cNvSpPr txBox="1">
            <a:spLocks/>
          </p:cNvSpPr>
          <p:nvPr/>
        </p:nvSpPr>
        <p:spPr>
          <a:xfrm>
            <a:off x="265537" y="4146880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Miss Haylett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537EF67-89ED-4E0F-876C-B767E123124E}"/>
              </a:ext>
            </a:extLst>
          </p:cNvPr>
          <p:cNvSpPr txBox="1">
            <a:spLocks/>
          </p:cNvSpPr>
          <p:nvPr/>
        </p:nvSpPr>
        <p:spPr>
          <a:xfrm>
            <a:off x="2328457" y="4146879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Mrs. </a:t>
            </a:r>
            <a:r>
              <a:rPr lang="en-GB" sz="2400" dirty="0" err="1">
                <a:solidFill>
                  <a:schemeClr val="tx1"/>
                </a:solidFill>
              </a:rPr>
              <a:t>Mullick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9991C1-8F3E-401A-95A9-2EC49D934846}"/>
              </a:ext>
            </a:extLst>
          </p:cNvPr>
          <p:cNvSpPr txBox="1">
            <a:spLocks/>
          </p:cNvSpPr>
          <p:nvPr/>
        </p:nvSpPr>
        <p:spPr>
          <a:xfrm>
            <a:off x="5807155" y="4351323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Miss Staines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27EC34-1D40-42B7-B14F-4D9B6E545623}"/>
              </a:ext>
            </a:extLst>
          </p:cNvPr>
          <p:cNvSpPr txBox="1">
            <a:spLocks/>
          </p:cNvSpPr>
          <p:nvPr/>
        </p:nvSpPr>
        <p:spPr>
          <a:xfrm>
            <a:off x="439138" y="2133003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Mrs. Beach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32CA091-FA55-44DC-B6FE-35C5DDE4BF98}"/>
              </a:ext>
            </a:extLst>
          </p:cNvPr>
          <p:cNvSpPr txBox="1">
            <a:spLocks/>
          </p:cNvSpPr>
          <p:nvPr/>
        </p:nvSpPr>
        <p:spPr>
          <a:xfrm>
            <a:off x="1388979" y="6260010"/>
            <a:ext cx="1878956" cy="475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Mrs. Gough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27F1E82-609D-4BE1-8181-6DB912F3D762}"/>
              </a:ext>
            </a:extLst>
          </p:cNvPr>
          <p:cNvSpPr txBox="1">
            <a:spLocks/>
          </p:cNvSpPr>
          <p:nvPr/>
        </p:nvSpPr>
        <p:spPr>
          <a:xfrm>
            <a:off x="5807155" y="2062010"/>
            <a:ext cx="1970809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Miss Richards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35B23A-417F-4D27-8545-EECC25927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138" y="2578870"/>
            <a:ext cx="1548518" cy="15911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7100FF-085D-4ACC-AECC-30ECEA595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802" y="4486410"/>
            <a:ext cx="1060658" cy="1742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3FAB2F-023F-4F3B-9FED-77C396535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4567" y="578002"/>
            <a:ext cx="1652984" cy="16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26" y="198120"/>
            <a:ext cx="8596668" cy="1320800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230844"/>
            <a:ext cx="4185623" cy="3810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230845"/>
            <a:ext cx="4185617" cy="38105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" y="103051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B336B-5D51-4E6A-B134-98F9DF0A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"/>
            <a:ext cx="12192000" cy="66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597736" cy="868680"/>
          </a:xfrm>
        </p:spPr>
        <p:txBody>
          <a:bodyPr>
            <a:normAutofit/>
          </a:bodyPr>
          <a:lstStyle/>
          <a:p>
            <a:r>
              <a:rPr lang="en-GB" dirty="0"/>
              <a:t>Things to bring </a:t>
            </a:r>
            <a:r>
              <a:rPr lang="en-GB"/>
              <a:t>to school… 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26888-2DEC-465C-B3F6-8AE3C577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725" y="1351469"/>
            <a:ext cx="1841385" cy="1861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0A841-81DD-4144-89BE-C5EEFD10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01" y="1474399"/>
            <a:ext cx="1046224" cy="1627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2C7E5-87BF-4E07-A5EC-702CB7A83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081" y="1084224"/>
            <a:ext cx="1926890" cy="2155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C4D0E-55DB-46A6-9FC7-8CF349434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86" y="4634948"/>
            <a:ext cx="1643081" cy="1191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0AFE33-C69C-4783-BF28-C3046F32D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718" y="4198093"/>
            <a:ext cx="2446973" cy="1627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CB92A-FE33-4EDF-827F-552257D96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923" y="4313995"/>
            <a:ext cx="1015922" cy="1627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626DC-2D6B-4D09-BD8F-43B5090A04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1018" y="5012055"/>
            <a:ext cx="1331448" cy="1236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9B22A-BEA6-4C6D-A884-5D3D1E4811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526" y="25445"/>
            <a:ext cx="1365862" cy="1666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04F99-1E64-426C-8CEC-918671151A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6009" y="1713071"/>
            <a:ext cx="820193" cy="8201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DB5E0-080B-4930-98A7-6C1FAE137D31}"/>
              </a:ext>
            </a:extLst>
          </p:cNvPr>
          <p:cNvSpPr/>
          <p:nvPr/>
        </p:nvSpPr>
        <p:spPr>
          <a:xfrm>
            <a:off x="21059" y="3275843"/>
            <a:ext cx="3829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READING RECORD &amp; READING BOOK</a:t>
            </a:r>
          </a:p>
          <a:p>
            <a:r>
              <a:rPr lang="en-GB" dirty="0"/>
              <a:t>(Checked on Monday)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47BE8-2373-4EC6-9D21-D770F552719F}"/>
              </a:ext>
            </a:extLst>
          </p:cNvPr>
          <p:cNvSpPr/>
          <p:nvPr/>
        </p:nvSpPr>
        <p:spPr>
          <a:xfrm>
            <a:off x="4613863" y="3244334"/>
            <a:ext cx="33015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PE KIT</a:t>
            </a:r>
          </a:p>
          <a:p>
            <a:r>
              <a:rPr lang="en-GB" dirty="0"/>
              <a:t>YEAR 4 (Monday &amp;Wednesday)</a:t>
            </a:r>
          </a:p>
          <a:p>
            <a:r>
              <a:rPr lang="en-GB" dirty="0"/>
              <a:t>YEAR 3 (Wednesday)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E263-EBE8-46BB-A709-BEBAB6DF4181}"/>
              </a:ext>
            </a:extLst>
          </p:cNvPr>
          <p:cNvSpPr/>
          <p:nvPr/>
        </p:nvSpPr>
        <p:spPr>
          <a:xfrm>
            <a:off x="657398" y="6127019"/>
            <a:ext cx="345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SWIMMING BAG (Thursday – Y3)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798048-9691-4E3E-A661-28C7A4EA1A57}"/>
              </a:ext>
            </a:extLst>
          </p:cNvPr>
          <p:cNvSpPr/>
          <p:nvPr/>
        </p:nvSpPr>
        <p:spPr>
          <a:xfrm>
            <a:off x="4998125" y="6212456"/>
            <a:ext cx="259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WATER BOTTLE / FRUIT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28C332-A505-46BB-802E-8D0299F8E078}"/>
              </a:ext>
            </a:extLst>
          </p:cNvPr>
          <p:cNvSpPr/>
          <p:nvPr/>
        </p:nvSpPr>
        <p:spPr>
          <a:xfrm>
            <a:off x="7046326" y="2766226"/>
            <a:ext cx="2786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WATERPROOF &amp; WELLIES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296F9-9BC2-4A11-B97F-6138EC44A9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13" y="3114453"/>
            <a:ext cx="2523028" cy="30980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51875-85AF-4926-9687-CCC39A0C655B}"/>
              </a:ext>
            </a:extLst>
          </p:cNvPr>
          <p:cNvSpPr/>
          <p:nvPr/>
        </p:nvSpPr>
        <p:spPr>
          <a:xfrm>
            <a:off x="8756813" y="631168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SPELLINGS (Friday) </a:t>
            </a:r>
          </a:p>
        </p:txBody>
      </p:sp>
    </p:spTree>
    <p:extLst>
      <p:ext uri="{BB962C8B-B14F-4D97-AF65-F5344CB8AC3E}">
        <p14:creationId xmlns:p14="http://schemas.microsoft.com/office/powerpoint/2010/main" val="262203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6" y="251010"/>
            <a:ext cx="8596668" cy="868680"/>
          </a:xfrm>
        </p:spPr>
        <p:txBody>
          <a:bodyPr/>
          <a:lstStyle/>
          <a:p>
            <a:r>
              <a:rPr lang="en-GB" dirty="0"/>
              <a:t>HOME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B482F-0672-448A-BAEE-CE17AC1B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684" y="3215059"/>
            <a:ext cx="2120533" cy="26037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9C13A4-3B53-4E0C-BBA5-14020D5DED2F}"/>
              </a:ext>
            </a:extLst>
          </p:cNvPr>
          <p:cNvSpPr txBox="1">
            <a:spLocks/>
          </p:cNvSpPr>
          <p:nvPr/>
        </p:nvSpPr>
        <p:spPr>
          <a:xfrm>
            <a:off x="8940275" y="5873462"/>
            <a:ext cx="2816436" cy="868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sz="9600" dirty="0">
                <a:solidFill>
                  <a:schemeClr val="tx1"/>
                </a:solidFill>
              </a:rPr>
              <a:t>SPELLINGS (Friday)</a:t>
            </a:r>
          </a:p>
          <a:p>
            <a:pPr marL="285750" indent="-285750">
              <a:buFontTx/>
              <a:buChar char="-"/>
            </a:pPr>
            <a:endParaRPr lang="en-GB" sz="96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4E22D5-B9B8-4A21-B5F9-0B161B26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47E03-8E8F-4147-83EA-4F3B27B0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81" y="1119690"/>
            <a:ext cx="7430510" cy="5678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5E51E-D77D-494D-9A3C-B1E14DCD9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906" y="277794"/>
            <a:ext cx="2129766" cy="276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49E422-F61F-4BB4-9DA8-2346F278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89" y="0"/>
            <a:ext cx="10058622" cy="70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A7075-FFFB-4A84-B63B-F0DB6E27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4" y="0"/>
            <a:ext cx="101278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8680"/>
          </a:xfrm>
        </p:spPr>
        <p:txBody>
          <a:bodyPr/>
          <a:lstStyle/>
          <a:p>
            <a:r>
              <a:rPr lang="en-GB" dirty="0"/>
              <a:t>X TABLES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2AC94F-9476-443F-AA31-9346A6832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1196" y="231299"/>
            <a:ext cx="4276884" cy="1583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EFE21-BE50-42C1-9B6D-687AA77C4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32781"/>
            <a:ext cx="3254772" cy="4521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F33098-BC41-4C61-97E7-E4B232428C44}"/>
              </a:ext>
            </a:extLst>
          </p:cNvPr>
          <p:cNvSpPr txBox="1">
            <a:spLocks/>
          </p:cNvSpPr>
          <p:nvPr/>
        </p:nvSpPr>
        <p:spPr>
          <a:xfrm>
            <a:off x="4255578" y="2192931"/>
            <a:ext cx="8596668" cy="33832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Year 4 GOVERNMENT TESTS (June 2026)</a:t>
            </a:r>
          </a:p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All tables up to 12 x 12</a:t>
            </a:r>
          </a:p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6 seconds </a:t>
            </a:r>
          </a:p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TT Rock Stars</a:t>
            </a:r>
          </a:p>
          <a:p>
            <a:r>
              <a:rPr lang="en-GB" i="1" dirty="0">
                <a:solidFill>
                  <a:schemeClr val="tx1"/>
                </a:solidFill>
              </a:rPr>
              <a:t>    ‘SOUNDCHECK’</a:t>
            </a:r>
          </a:p>
          <a:p>
            <a:r>
              <a:rPr lang="en-GB" i="1" dirty="0">
                <a:solidFill>
                  <a:schemeClr val="tx1"/>
                </a:solidFill>
              </a:rPr>
              <a:t>-94% achieved 22 or more in the final test</a:t>
            </a:r>
          </a:p>
          <a:p>
            <a:pPr marL="571500" indent="-57150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FADEF-8F45-462E-97BE-5BE485952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96" y="124586"/>
            <a:ext cx="8586407" cy="63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1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5386</TotalTime>
  <Words>130</Words>
  <Application>Microsoft Office PowerPoint</Application>
  <PresentationFormat>Widescreen</PresentationFormat>
  <Paragraphs>39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Welcome to  The Inventors Hub!</vt:lpstr>
      <vt:lpstr>MEET THE TEAM</vt:lpstr>
      <vt:lpstr> </vt:lpstr>
      <vt:lpstr>Things to bring to school… </vt:lpstr>
      <vt:lpstr>HOME LEARNING</vt:lpstr>
      <vt:lpstr>PowerPoint Presentation</vt:lpstr>
      <vt:lpstr>PowerPoint Presentation</vt:lpstr>
      <vt:lpstr>X TABLES</vt:lpstr>
      <vt:lpstr>PowerPoint Presentation</vt:lpstr>
    </vt:vector>
  </TitlesOfParts>
  <Company>TWSIT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Inventors</dc:title>
  <dc:creator>Sue Lange</dc:creator>
  <cp:lastModifiedBy>Joanna Gough</cp:lastModifiedBy>
  <cp:revision>107</cp:revision>
  <cp:lastPrinted>2019-09-10T08:58:56Z</cp:lastPrinted>
  <dcterms:created xsi:type="dcterms:W3CDTF">2019-08-08T17:56:05Z</dcterms:created>
  <dcterms:modified xsi:type="dcterms:W3CDTF">2025-09-08T19:15:21Z</dcterms:modified>
</cp:coreProperties>
</file>