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8" r:id="rId5"/>
    <p:sldId id="270" r:id="rId6"/>
    <p:sldId id="258" r:id="rId7"/>
    <p:sldId id="259" r:id="rId8"/>
    <p:sldId id="261" r:id="rId9"/>
    <p:sldId id="260" r:id="rId10"/>
    <p:sldId id="265" r:id="rId11"/>
    <p:sldId id="263" r:id="rId12"/>
    <p:sldId id="266" r:id="rId13"/>
    <p:sldId id="262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715D-8F96-4B34-BA28-A31043AAE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Parent Writing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FC8F3-8688-4029-9203-212DA5019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21.01.25 </a:t>
            </a:r>
          </a:p>
        </p:txBody>
      </p:sp>
    </p:spTree>
    <p:extLst>
      <p:ext uri="{BB962C8B-B14F-4D97-AF65-F5344CB8AC3E}">
        <p14:creationId xmlns:p14="http://schemas.microsoft.com/office/powerpoint/2010/main" val="304722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7A6D-B621-43DF-BD03-396642C8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letter 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E2095-DCA4-4F01-A7C2-E4DAF049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Moving forward</a:t>
            </a:r>
          </a:p>
          <a:p>
            <a:r>
              <a:rPr lang="en-GB" dirty="0"/>
              <a:t>Capital letters </a:t>
            </a:r>
          </a:p>
          <a:p>
            <a:r>
              <a:rPr lang="en-GB" dirty="0"/>
              <a:t>Handwriting scheme (ULS) </a:t>
            </a:r>
          </a:p>
        </p:txBody>
      </p:sp>
    </p:spTree>
    <p:extLst>
      <p:ext uri="{BB962C8B-B14F-4D97-AF65-F5344CB8AC3E}">
        <p14:creationId xmlns:p14="http://schemas.microsoft.com/office/powerpoint/2010/main" val="426085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D7BA-7011-430D-A6A5-056BA613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role as adults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5E088-9E85-41A3-AD69-8C646B544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 good role model.</a:t>
            </a:r>
          </a:p>
          <a:p>
            <a:r>
              <a:rPr lang="en-GB" dirty="0"/>
              <a:t>Don’t put too much pressure on the child.</a:t>
            </a:r>
          </a:p>
          <a:p>
            <a:r>
              <a:rPr lang="en-GB" dirty="0"/>
              <a:t>Value all pieces of writing </a:t>
            </a:r>
          </a:p>
          <a:p>
            <a:r>
              <a:rPr lang="en-GB" dirty="0"/>
              <a:t>Celebrate successes no matter how small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2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3E1A-5680-48E6-8ED0-62EDBE12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end of year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31F93-111E-472A-BB02-4F4DBC63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Early Learning Goal – writing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Write recognisable letters, most of which are correctly formed.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Spell words by identifying sounds in them and representing the sounds with a letter or letters.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Write simple phrases and sentences that can be read by others.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Independence </a:t>
            </a:r>
          </a:p>
        </p:txBody>
      </p:sp>
    </p:spTree>
    <p:extLst>
      <p:ext uri="{BB962C8B-B14F-4D97-AF65-F5344CB8AC3E}">
        <p14:creationId xmlns:p14="http://schemas.microsoft.com/office/powerpoint/2010/main" val="186592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27FA-29B4-4784-B3F6-372D2CC5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stoke bishop writing looks like 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9C0B56-B851-4B8A-8513-B8112180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04" y="1612776"/>
            <a:ext cx="2141962" cy="3067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35A8D0-2631-4AF6-9836-EE06EF625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708" y="1816240"/>
            <a:ext cx="3216088" cy="2142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3E53C5-E2F6-48CA-9211-2130CCFD3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344" y="2398769"/>
            <a:ext cx="1998595" cy="9774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C5484F-64FB-4AA5-A046-0942B1430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577" y="2311277"/>
            <a:ext cx="2390822" cy="10908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087928-6B25-4BEE-A168-13CA854F6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223" y="4151648"/>
            <a:ext cx="3365200" cy="1891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1E2B3-07D5-4643-A65B-90A49E99B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375" y="4447646"/>
            <a:ext cx="4083221" cy="1691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ACC42-7F1C-43F4-B3E5-4160120F8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5106" y="3948448"/>
            <a:ext cx="2027096" cy="26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72D9-A5A4-4ED0-B38F-3A731845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DFBE-C042-47DF-A65B-A190F7CE9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term we will be changing our focus on the way home learning is happening. 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We will be setting a fortnightly writing challenges for your child to have a go at and displaying them on their learning board.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Next weeks challenge will be writing a list! </a:t>
            </a:r>
          </a:p>
        </p:txBody>
      </p:sp>
    </p:spTree>
    <p:extLst>
      <p:ext uri="{BB962C8B-B14F-4D97-AF65-F5344CB8AC3E}">
        <p14:creationId xmlns:p14="http://schemas.microsoft.com/office/powerpoint/2010/main" val="388989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670D-E3BA-4BD6-B414-234617B9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20" y="609641"/>
            <a:ext cx="9905998" cy="1478570"/>
          </a:xfrm>
        </p:spPr>
        <p:txBody>
          <a:bodyPr/>
          <a:lstStyle/>
          <a:p>
            <a:r>
              <a:rPr lang="en-GB" dirty="0" err="1"/>
              <a:t>xcyg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473E9-A5EA-4C65-ACED-1ACE267F7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48" y="854579"/>
            <a:ext cx="3439959" cy="5148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2EF1E-9975-4B0A-AEF7-C24666BD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61" y="730523"/>
            <a:ext cx="1189237" cy="123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3989C-D7B3-4451-81F9-C78E8B10F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995" y="2476754"/>
            <a:ext cx="1168892" cy="1126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EE9CE-B48A-49D4-ABE6-F7E1F67DE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261" y="3991575"/>
            <a:ext cx="1176937" cy="19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9866-94DC-40CF-B10B-7342669A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267558"/>
            <a:ext cx="9905998" cy="1478570"/>
          </a:xfrm>
        </p:spPr>
        <p:txBody>
          <a:bodyPr/>
          <a:lstStyle/>
          <a:p>
            <a:r>
              <a:rPr lang="en-GB" dirty="0"/>
              <a:t>The meaning of writing to you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2E287-EDED-421C-96E5-9BE1D71E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96" y="1800503"/>
            <a:ext cx="3476625" cy="194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B6DEF-A505-437E-B267-4ABBAED3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3" y="3915938"/>
            <a:ext cx="2175443" cy="1348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C7067-590C-4DDD-A379-07C65F29A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8"/>
          <a:stretch/>
        </p:blipFill>
        <p:spPr>
          <a:xfrm>
            <a:off x="3348037" y="4590198"/>
            <a:ext cx="3541035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98D8B-5853-48A6-B202-3554700694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664490" y="1878683"/>
            <a:ext cx="2485446" cy="2540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A889C-FD0F-4CD6-B123-7DA2E081DA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4" t="3557"/>
          <a:stretch/>
        </p:blipFill>
        <p:spPr>
          <a:xfrm>
            <a:off x="7395953" y="1800503"/>
            <a:ext cx="2399585" cy="2983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6EC115-4FA6-4F0B-8DF5-7C3F1DF5B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134" y="5373209"/>
            <a:ext cx="1732099" cy="1348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AE0E1-6BF3-4BAE-9FAB-67D442DC3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136" y="1849013"/>
            <a:ext cx="2114550" cy="2066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CF3171-28AF-4A72-9DA8-947DCAF1C0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733" y="4919042"/>
            <a:ext cx="2510562" cy="1685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71A259-9E7F-48BB-A85B-C104C6770B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8615" y="4121903"/>
            <a:ext cx="1957592" cy="16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D8F0-063C-4995-BC15-30D75C3F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37B4-D9E2-49B8-9979-6167F81D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Before children can hold a pencil or write, they need to be physically ready. </a:t>
            </a:r>
          </a:p>
          <a:p>
            <a:r>
              <a:rPr lang="en-GB" dirty="0"/>
              <a:t>Children need regular opportunities to develop their gross motor and fine motor skills. </a:t>
            </a:r>
          </a:p>
          <a:p>
            <a:r>
              <a:rPr lang="en-GB" dirty="0"/>
              <a:t>As young children develop the muscles in their hands, they develop the strength they need for the fine motor skill needed for writing.</a:t>
            </a:r>
          </a:p>
          <a:p>
            <a:r>
              <a:rPr lang="en-GB" dirty="0"/>
              <a:t>Strengthening the upper body by accessing wide circular movements from the shoulder is important.</a:t>
            </a:r>
          </a:p>
          <a:p>
            <a:r>
              <a:rPr lang="en-GB" dirty="0"/>
              <a:t>Children need to be able to articulate their ideas verbally first.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A0F79-461F-4C64-9691-06B3E881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20" y="300527"/>
            <a:ext cx="3516435" cy="25263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E991-C8CC-46CD-9B3D-2B7765BD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10" y="3015758"/>
            <a:ext cx="9905999" cy="3541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800" dirty="0"/>
              <a:t>I see …</a:t>
            </a:r>
          </a:p>
          <a:p>
            <a:endParaRPr lang="en-GB" sz="4800" dirty="0"/>
          </a:p>
          <a:p>
            <a:pPr marL="0" indent="0">
              <a:buNone/>
            </a:pPr>
            <a:r>
              <a:rPr lang="en-GB" sz="4800" dirty="0"/>
              <a:t>I think …</a:t>
            </a:r>
          </a:p>
          <a:p>
            <a:pPr marL="0" indent="0">
              <a:buNone/>
            </a:pPr>
            <a:endParaRPr lang="en-GB" sz="6200" dirty="0"/>
          </a:p>
          <a:p>
            <a:pPr marL="0" indent="0">
              <a:buNone/>
            </a:pPr>
            <a:r>
              <a:rPr lang="en-GB" sz="4100" dirty="0"/>
              <a:t>I wonder …</a:t>
            </a:r>
          </a:p>
        </p:txBody>
      </p:sp>
    </p:spTree>
    <p:extLst>
      <p:ext uri="{BB962C8B-B14F-4D97-AF65-F5344CB8AC3E}">
        <p14:creationId xmlns:p14="http://schemas.microsoft.com/office/powerpoint/2010/main" val="120840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D46B-65F4-4837-B2D3-51749BA4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C601-643F-48A1-8458-0A668F1CA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800" dirty="0"/>
              <a:t>Examples of what a child might write using their phonic knowledge. </a:t>
            </a:r>
          </a:p>
          <a:p>
            <a:pPr marL="0" indent="0">
              <a:buNone/>
            </a:pPr>
            <a:r>
              <a:rPr lang="en-GB" sz="2800" dirty="0"/>
              <a:t> - I see </a:t>
            </a:r>
            <a:r>
              <a:rPr lang="en-GB" sz="2800" dirty="0" err="1"/>
              <a:t>fIr</a:t>
            </a:r>
            <a:r>
              <a:rPr lang="en-GB" sz="2800" dirty="0"/>
              <a:t> 	or     I see </a:t>
            </a:r>
            <a:r>
              <a:rPr lang="en-GB" sz="2800" dirty="0" err="1"/>
              <a:t>fighr</a:t>
            </a:r>
            <a:r>
              <a:rPr lang="en-GB" sz="2800" dirty="0"/>
              <a:t>                        I see fire </a:t>
            </a:r>
          </a:p>
          <a:p>
            <a:pPr>
              <a:buFontTx/>
              <a:buChar char="-"/>
            </a:pPr>
            <a:r>
              <a:rPr lang="en-GB" sz="2800" dirty="0" err="1"/>
              <a:t>fIrfItr</a:t>
            </a:r>
            <a:r>
              <a:rPr lang="en-GB" sz="2800" dirty="0"/>
              <a:t>         or     </a:t>
            </a:r>
            <a:r>
              <a:rPr lang="en-GB" sz="2800" dirty="0" err="1"/>
              <a:t>fighfightur</a:t>
            </a:r>
            <a:r>
              <a:rPr lang="en-GB" sz="2800" dirty="0"/>
              <a:t>                           firefighter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0EE77-0AB7-4B28-9BDB-AFA153CC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20" y="300527"/>
            <a:ext cx="3516435" cy="25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7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E1A6-CD50-4801-948A-C0D4EA21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gross motor activities </a:t>
            </a:r>
          </a:p>
        </p:txBody>
      </p:sp>
      <p:pic>
        <p:nvPicPr>
          <p:cNvPr id="1026" name="Picture 2" descr="https://imaging.seesaw.me/?url=http%3A%2F%2Fmagiccam-assets-us-west-2.s3.amazonaws.com%2Fus-2%2F8%2Fa%2F1%2F8%2Fb%2F8%2F8a18b87e-046c-4ec5-8956-e7d3a42d9a44.jpg%3A%3A%3A1704679896%3A%3A%3A1209600%3A%3A%3A1%3A%3A%3A2-LXcdLoWFObZQqiXOkSjpUeJZDJuHZBweyrdfIWSqGs-6N560X_dB9ycnWdV13PUfFjc-ONYzICdwMeRBC4sA.jpg&amp;w=1080&amp;h=1080&amp;mode=clip">
            <a:extLst>
              <a:ext uri="{FF2B5EF4-FFF2-40B4-BE49-F238E27FC236}">
                <a16:creationId xmlns:a16="http://schemas.microsoft.com/office/drawing/2014/main" id="{D7DD7173-A0D2-4E2D-9A35-49A05BAF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71216"/>
            <a:ext cx="4224839" cy="23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FC54B7-0AC1-4B59-A8E5-33E5B7BE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3" y="3955049"/>
            <a:ext cx="1770514" cy="2370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11C94D-18EA-447C-9B4F-F32B4F8BE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278" y="417910"/>
            <a:ext cx="1798476" cy="2842506"/>
          </a:xfrm>
          <a:prstGeom prst="rect">
            <a:avLst/>
          </a:prstGeom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EB83B37C-11F3-46CC-B3CD-7FBC518B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6" y="4288624"/>
            <a:ext cx="2845609" cy="21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2DC7B32A-25C4-46B2-ACAC-FD3227E9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31" y="1818791"/>
            <a:ext cx="2770094" cy="20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5DD59-2850-4D44-BE07-597E57987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363" y="1859650"/>
            <a:ext cx="1868212" cy="1569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C9BA7-3393-4F8E-B05D-3A875D12C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133" y="4206256"/>
            <a:ext cx="3026714" cy="2077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7FEA4-98AF-49FF-8ABE-58B07AD48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4913" y="4206256"/>
            <a:ext cx="3013052" cy="21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183D-C6F6-4AB4-8307-526233F0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fine motor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8A6E5-4B2C-4CCF-A3D3-E8BF39EA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6" y="1771465"/>
            <a:ext cx="4591592" cy="2472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2D760-433F-4C0E-8D70-629B7A27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320" y="1357803"/>
            <a:ext cx="2019475" cy="2690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0110A-63A3-4565-8B49-583BC675D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005" y="4178798"/>
            <a:ext cx="2491956" cy="2301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BB4CD-45EC-48B4-8FBC-ABC023C29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958" y="1771465"/>
            <a:ext cx="2252737" cy="2181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3C2F2-382F-4C5D-8D51-8D8847704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298" y="4460312"/>
            <a:ext cx="3672003" cy="1997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AE4ED-A13B-43FB-8B4A-BB4DE33AE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271" y="4378093"/>
            <a:ext cx="3447402" cy="21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220C-3CBC-4CD3-B7E0-2EDA116C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Emergent writing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0BAA5-F048-4867-8502-C3957A48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8" y="2115157"/>
            <a:ext cx="2610304" cy="348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DDED9-3BFC-46B9-93B4-BCC8FEEE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55" y="2097088"/>
            <a:ext cx="2794063" cy="3504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C1D49-007A-491E-918A-04C9E2D1D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141" y="2737165"/>
            <a:ext cx="2632557" cy="3502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8A724-D0D8-4CFB-8243-FFECB52E5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521" y="1686532"/>
            <a:ext cx="3286125" cy="43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545F1-60DE-400A-9BDB-1A8F0D2B2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141" y="1357803"/>
            <a:ext cx="2618381" cy="13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1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163B0-5978-4405-B453-4EB3F983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52" y="142875"/>
            <a:ext cx="46005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4805</TotalTime>
  <Words>300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Wingdings</vt:lpstr>
      <vt:lpstr>Circuit</vt:lpstr>
      <vt:lpstr>Parent Writing workshop</vt:lpstr>
      <vt:lpstr>The meaning of writing to you </vt:lpstr>
      <vt:lpstr>Writing</vt:lpstr>
      <vt:lpstr>PowerPoint Presentation</vt:lpstr>
      <vt:lpstr>PowerPoint Presentation</vt:lpstr>
      <vt:lpstr>Examples of gross motor activities </vt:lpstr>
      <vt:lpstr>Examples of fine motor activities </vt:lpstr>
      <vt:lpstr>Emergent writing </vt:lpstr>
      <vt:lpstr>PowerPoint Presentation</vt:lpstr>
      <vt:lpstr>The importance of letter formation </vt:lpstr>
      <vt:lpstr>Our role as adults  </vt:lpstr>
      <vt:lpstr>Examples of end of year expectation</vt:lpstr>
      <vt:lpstr>At stoke bishop writing looks like …</vt:lpstr>
      <vt:lpstr>Home learning  </vt:lpstr>
      <vt:lpstr>xcyg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Writing workshop</dc:title>
  <dc:creator>Heidi Paton</dc:creator>
  <cp:lastModifiedBy>Heidi Paton</cp:lastModifiedBy>
  <cp:revision>36</cp:revision>
  <dcterms:created xsi:type="dcterms:W3CDTF">2023-01-02T20:12:01Z</dcterms:created>
  <dcterms:modified xsi:type="dcterms:W3CDTF">2025-01-21T15:47:19Z</dcterms:modified>
</cp:coreProperties>
</file>