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1"/>
  </p:notesMasterIdLst>
  <p:sldIdLst>
    <p:sldId id="256" r:id="rId2"/>
    <p:sldId id="257" r:id="rId3"/>
    <p:sldId id="267" r:id="rId4"/>
    <p:sldId id="273" r:id="rId5"/>
    <p:sldId id="261" r:id="rId6"/>
    <p:sldId id="275" r:id="rId7"/>
    <p:sldId id="276" r:id="rId8"/>
    <p:sldId id="274" r:id="rId9"/>
    <p:sldId id="277" r:id="rId1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24" autoAdjust="0"/>
    <p:restoredTop sz="77390" autoAdjust="0"/>
  </p:normalViewPr>
  <p:slideViewPr>
    <p:cSldViewPr snapToGrid="0">
      <p:cViewPr varScale="1">
        <p:scale>
          <a:sx n="66" d="100"/>
          <a:sy n="66" d="100"/>
        </p:scale>
        <p:origin x="1541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18D4B-9C92-411C-9C5F-4A961303F3BB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0DEF5-7379-4D95-B161-5E86A6C03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895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0DEF5-7379-4D95-B161-5E86A6C03A0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303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0DEF5-7379-4D95-B161-5E86A6C03A0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574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0DEF5-7379-4D95-B161-5E86A6C03A0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88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ALICE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0DEF5-7379-4D95-B161-5E86A6C03A0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948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0DEF5-7379-4D95-B161-5E86A6C03A0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735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0DEF5-7379-4D95-B161-5E86A6C03A0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750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A8C7-4CD5-461A-8750-C1687618379F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116B-85A2-45A3-80E9-555E49CEC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85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A8C7-4CD5-461A-8750-C1687618379F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116B-85A2-45A3-80E9-555E49CEC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494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A8C7-4CD5-461A-8750-C1687618379F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116B-85A2-45A3-80E9-555E49CEC042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6021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A8C7-4CD5-461A-8750-C1687618379F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116B-85A2-45A3-80E9-555E49CEC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429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A8C7-4CD5-461A-8750-C1687618379F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116B-85A2-45A3-80E9-555E49CEC042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7054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A8C7-4CD5-461A-8750-C1687618379F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116B-85A2-45A3-80E9-555E49CEC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777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A8C7-4CD5-461A-8750-C1687618379F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116B-85A2-45A3-80E9-555E49CEC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938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A8C7-4CD5-461A-8750-C1687618379F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116B-85A2-45A3-80E9-555E49CEC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3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A8C7-4CD5-461A-8750-C1687618379F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116B-85A2-45A3-80E9-555E49CEC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529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A8C7-4CD5-461A-8750-C1687618379F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116B-85A2-45A3-80E9-555E49CEC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213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A8C7-4CD5-461A-8750-C1687618379F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116B-85A2-45A3-80E9-555E49CEC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85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A8C7-4CD5-461A-8750-C1687618379F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116B-85A2-45A3-80E9-555E49CEC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76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A8C7-4CD5-461A-8750-C1687618379F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116B-85A2-45A3-80E9-555E49CEC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11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A8C7-4CD5-461A-8750-C1687618379F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116B-85A2-45A3-80E9-555E49CEC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67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A8C7-4CD5-461A-8750-C1687618379F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116B-85A2-45A3-80E9-555E49CEC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045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116B-85A2-45A3-80E9-555E49CEC04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A8C7-4CD5-461A-8750-C1687618379F}" type="datetimeFigureOut">
              <a:rPr lang="en-GB" smtClean="0"/>
              <a:t>09/09/2024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14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8A8C7-4CD5-461A-8750-C1687618379F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FBE116B-85A2-45A3-80E9-555E49CEC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72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5177" y="2549154"/>
            <a:ext cx="6668826" cy="1501682"/>
          </a:xfrm>
        </p:spPr>
        <p:txBody>
          <a:bodyPr/>
          <a:lstStyle/>
          <a:p>
            <a:r>
              <a:rPr lang="en-GB" dirty="0"/>
              <a:t>Welcome to </a:t>
            </a:r>
            <a:br>
              <a:rPr lang="en-GB" dirty="0"/>
            </a:br>
            <a:r>
              <a:rPr lang="en-GB" dirty="0"/>
              <a:t>The Inventors Hub!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Tuesday 10</a:t>
            </a:r>
            <a:r>
              <a:rPr lang="en-GB" baseline="30000" dirty="0"/>
              <a:t>th</a:t>
            </a:r>
            <a:r>
              <a:rPr lang="en-GB" dirty="0"/>
              <a:t> September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F5E771-4391-40C8-ABD9-BECD3C5B7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52" y="212259"/>
            <a:ext cx="3054578" cy="294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97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30" y="59096"/>
            <a:ext cx="8596668" cy="1320800"/>
          </a:xfrm>
        </p:spPr>
        <p:txBody>
          <a:bodyPr/>
          <a:lstStyle/>
          <a:p>
            <a:r>
              <a:rPr lang="en-GB" dirty="0"/>
              <a:t>MEET THE TEAM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925EBC-4345-4BEB-B38D-29F29BAAE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73" y="629447"/>
            <a:ext cx="1949909" cy="15408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EDE3B3-EE13-41F9-94CC-3B481D498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4567" y="2578870"/>
            <a:ext cx="1841163" cy="16380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0E7B9D-3644-4821-9493-E4C85D5EF1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7155" y="2561986"/>
            <a:ext cx="1688527" cy="18228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ED24D00-E232-418B-9D4E-7EC92D9578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3631" y="357024"/>
            <a:ext cx="1970809" cy="1717419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4F7F4FF4-320F-4193-A039-0E5DD0B2F90C}"/>
              </a:ext>
            </a:extLst>
          </p:cNvPr>
          <p:cNvSpPr txBox="1">
            <a:spLocks/>
          </p:cNvSpPr>
          <p:nvPr/>
        </p:nvSpPr>
        <p:spPr>
          <a:xfrm>
            <a:off x="3739174" y="5348408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7016389-D074-4537-AF5D-6BED1607746D}"/>
              </a:ext>
            </a:extLst>
          </p:cNvPr>
          <p:cNvSpPr txBox="1">
            <a:spLocks/>
          </p:cNvSpPr>
          <p:nvPr/>
        </p:nvSpPr>
        <p:spPr>
          <a:xfrm>
            <a:off x="208402" y="2166748"/>
            <a:ext cx="1699555" cy="4759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F08832A-1136-4230-9965-CD319E61DC18}"/>
              </a:ext>
            </a:extLst>
          </p:cNvPr>
          <p:cNvSpPr txBox="1">
            <a:spLocks/>
          </p:cNvSpPr>
          <p:nvPr/>
        </p:nvSpPr>
        <p:spPr>
          <a:xfrm>
            <a:off x="2218893" y="2166591"/>
            <a:ext cx="1952513" cy="4759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dirty="0">
                <a:solidFill>
                  <a:schemeClr val="tx1"/>
                </a:solidFill>
              </a:rPr>
              <a:t>Mr. Coll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D05A609-5043-4D35-8DDE-C01E18A1ED73}"/>
              </a:ext>
            </a:extLst>
          </p:cNvPr>
          <p:cNvSpPr txBox="1">
            <a:spLocks/>
          </p:cNvSpPr>
          <p:nvPr/>
        </p:nvSpPr>
        <p:spPr>
          <a:xfrm>
            <a:off x="265537" y="4146880"/>
            <a:ext cx="1699555" cy="4759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dirty="0">
                <a:solidFill>
                  <a:schemeClr val="tx1"/>
                </a:solidFill>
              </a:rPr>
              <a:t>Miss Haylett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537EF67-89ED-4E0F-876C-B767E123124E}"/>
              </a:ext>
            </a:extLst>
          </p:cNvPr>
          <p:cNvSpPr txBox="1">
            <a:spLocks/>
          </p:cNvSpPr>
          <p:nvPr/>
        </p:nvSpPr>
        <p:spPr>
          <a:xfrm>
            <a:off x="2328457" y="4146879"/>
            <a:ext cx="1699555" cy="4759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dirty="0">
                <a:solidFill>
                  <a:schemeClr val="tx1"/>
                </a:solidFill>
              </a:rPr>
              <a:t>Mrs. </a:t>
            </a:r>
            <a:r>
              <a:rPr lang="en-GB" sz="2400" dirty="0" err="1">
                <a:solidFill>
                  <a:schemeClr val="tx1"/>
                </a:solidFill>
              </a:rPr>
              <a:t>Mullick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E9991C1-8F3E-401A-95A9-2EC49D934846}"/>
              </a:ext>
            </a:extLst>
          </p:cNvPr>
          <p:cNvSpPr txBox="1">
            <a:spLocks/>
          </p:cNvSpPr>
          <p:nvPr/>
        </p:nvSpPr>
        <p:spPr>
          <a:xfrm>
            <a:off x="5807155" y="4351323"/>
            <a:ext cx="1699555" cy="4759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dirty="0">
                <a:solidFill>
                  <a:schemeClr val="tx1"/>
                </a:solidFill>
              </a:rPr>
              <a:t>Miss Staines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727EC34-1D40-42B7-B14F-4D9B6E545623}"/>
              </a:ext>
            </a:extLst>
          </p:cNvPr>
          <p:cNvSpPr txBox="1">
            <a:spLocks/>
          </p:cNvSpPr>
          <p:nvPr/>
        </p:nvSpPr>
        <p:spPr>
          <a:xfrm>
            <a:off x="439138" y="2133003"/>
            <a:ext cx="1699555" cy="4759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dirty="0">
                <a:solidFill>
                  <a:schemeClr val="tx1"/>
                </a:solidFill>
              </a:rPr>
              <a:t>Mrs. Beach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732CA091-FA55-44DC-B6FE-35C5DDE4BF98}"/>
              </a:ext>
            </a:extLst>
          </p:cNvPr>
          <p:cNvSpPr txBox="1">
            <a:spLocks/>
          </p:cNvSpPr>
          <p:nvPr/>
        </p:nvSpPr>
        <p:spPr>
          <a:xfrm>
            <a:off x="1388979" y="6260010"/>
            <a:ext cx="1878956" cy="4759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dirty="0">
                <a:solidFill>
                  <a:schemeClr val="tx1"/>
                </a:solidFill>
              </a:rPr>
              <a:t>Mrs. Gough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406488A4-3859-4DE4-BAAD-3F851B26657E}"/>
              </a:ext>
            </a:extLst>
          </p:cNvPr>
          <p:cNvSpPr txBox="1">
            <a:spLocks/>
          </p:cNvSpPr>
          <p:nvPr/>
        </p:nvSpPr>
        <p:spPr>
          <a:xfrm>
            <a:off x="5841507" y="2011497"/>
            <a:ext cx="1949909" cy="4759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dirty="0">
                <a:solidFill>
                  <a:schemeClr val="tx1"/>
                </a:solidFill>
              </a:rPr>
              <a:t>Mrs. George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727F1E82-609D-4BE1-8181-6DB912F3D762}"/>
              </a:ext>
            </a:extLst>
          </p:cNvPr>
          <p:cNvSpPr txBox="1">
            <a:spLocks/>
          </p:cNvSpPr>
          <p:nvPr/>
        </p:nvSpPr>
        <p:spPr>
          <a:xfrm>
            <a:off x="8143630" y="2105446"/>
            <a:ext cx="1970809" cy="4759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dirty="0">
                <a:solidFill>
                  <a:schemeClr val="tx1"/>
                </a:solidFill>
              </a:rPr>
              <a:t>Miss Richards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D35B23A-417F-4D27-8545-EECC259270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138" y="2578870"/>
            <a:ext cx="1548518" cy="159119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3BE0705-D346-404D-B956-8196213E5C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5397" y="285319"/>
            <a:ext cx="1632045" cy="171704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97100FF-085D-4ACC-AECC-30ECEA5958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9802" y="4486410"/>
            <a:ext cx="1060658" cy="174214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43FAB2F-023F-4F3B-9FED-77C396535C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74567" y="578002"/>
            <a:ext cx="1652984" cy="163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52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226" y="198120"/>
            <a:ext cx="8596668" cy="1320800"/>
          </a:xfrm>
        </p:spPr>
        <p:txBody>
          <a:bodyPr/>
          <a:lstStyle/>
          <a:p>
            <a:r>
              <a:rPr lang="en-GB" dirty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230844"/>
            <a:ext cx="4185623" cy="38105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230845"/>
            <a:ext cx="4185617" cy="38105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8640" y="1030515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EB336B-5D51-4E6A-B134-98F9DF0A1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273"/>
            <a:ext cx="12192000" cy="664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7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597736" cy="868680"/>
          </a:xfrm>
        </p:spPr>
        <p:txBody>
          <a:bodyPr/>
          <a:lstStyle/>
          <a:p>
            <a:r>
              <a:rPr lang="en-GB" dirty="0"/>
              <a:t>Things to bring to school…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8726888-2DEC-465C-B3F6-8AE3C57730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1725" y="1351469"/>
            <a:ext cx="1841385" cy="18613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10A841-81DD-4144-89BE-C5EEFD10F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1401" y="1474399"/>
            <a:ext cx="1046224" cy="16279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42C7E5-87BF-4E07-A5EC-702CB7A83C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5081" y="1084224"/>
            <a:ext cx="1926890" cy="21559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FC4D0E-55DB-46A6-9FC7-8CF349434C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486" y="4634948"/>
            <a:ext cx="1643081" cy="11910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0AFE33-C69C-4783-BF28-C3046F32D1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3718" y="4198093"/>
            <a:ext cx="2446973" cy="16279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9CB92A-FE33-4EDF-827F-552257D960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6923" y="4313995"/>
            <a:ext cx="1015922" cy="16279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3626DC-2D6B-4D09-BD8F-43B5090A04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61018" y="5012055"/>
            <a:ext cx="1331448" cy="12363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F9B22A-BEA6-4C6D-A884-5D3D1E4811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22526" y="25445"/>
            <a:ext cx="1365862" cy="16661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B04F99-1E64-426C-8CEC-918671151A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06009" y="1713071"/>
            <a:ext cx="820193" cy="82019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54DB5E0-080B-4930-98A7-6C1FAE137D31}"/>
              </a:ext>
            </a:extLst>
          </p:cNvPr>
          <p:cNvSpPr/>
          <p:nvPr/>
        </p:nvSpPr>
        <p:spPr>
          <a:xfrm>
            <a:off x="21059" y="3275843"/>
            <a:ext cx="38298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READING RECORD &amp; READING BOOK</a:t>
            </a:r>
          </a:p>
          <a:p>
            <a:r>
              <a:rPr lang="en-GB" dirty="0"/>
              <a:t>(Checked on Monday)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C47BE8-2373-4EC6-9D21-D770F552719F}"/>
              </a:ext>
            </a:extLst>
          </p:cNvPr>
          <p:cNvSpPr/>
          <p:nvPr/>
        </p:nvSpPr>
        <p:spPr>
          <a:xfrm>
            <a:off x="4613863" y="3244334"/>
            <a:ext cx="31492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PE KIT</a:t>
            </a:r>
          </a:p>
          <a:p>
            <a:r>
              <a:rPr lang="en-GB" dirty="0"/>
              <a:t>YEAR 4 (Monday &amp; Thursday)</a:t>
            </a:r>
          </a:p>
          <a:p>
            <a:r>
              <a:rPr lang="en-GB" dirty="0"/>
              <a:t>YEAR 3 (Friday)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A3E263-EBE8-46BB-A709-BEBAB6DF4181}"/>
              </a:ext>
            </a:extLst>
          </p:cNvPr>
          <p:cNvSpPr/>
          <p:nvPr/>
        </p:nvSpPr>
        <p:spPr>
          <a:xfrm>
            <a:off x="657398" y="6127019"/>
            <a:ext cx="3455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SWIMMING BAG (Thursday – Y3)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798048-9691-4E3E-A661-28C7A4EA1A57}"/>
              </a:ext>
            </a:extLst>
          </p:cNvPr>
          <p:cNvSpPr/>
          <p:nvPr/>
        </p:nvSpPr>
        <p:spPr>
          <a:xfrm>
            <a:off x="4998125" y="6212456"/>
            <a:ext cx="2596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WATER BOTTLE / FRUIT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28C332-A505-46BB-802E-8D0299F8E078}"/>
              </a:ext>
            </a:extLst>
          </p:cNvPr>
          <p:cNvSpPr/>
          <p:nvPr/>
        </p:nvSpPr>
        <p:spPr>
          <a:xfrm>
            <a:off x="7046326" y="2766226"/>
            <a:ext cx="2786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WATERPROOF &amp; WELLIES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F296F9-9BC2-4A11-B97F-6138EC44A91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56813" y="3114453"/>
            <a:ext cx="2523028" cy="309800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3551875-85AF-4926-9687-CCC39A0C655B}"/>
              </a:ext>
            </a:extLst>
          </p:cNvPr>
          <p:cNvSpPr/>
          <p:nvPr/>
        </p:nvSpPr>
        <p:spPr>
          <a:xfrm>
            <a:off x="8756813" y="6311685"/>
            <a:ext cx="2207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SPELLINGS (Friday) </a:t>
            </a:r>
          </a:p>
        </p:txBody>
      </p:sp>
    </p:spTree>
    <p:extLst>
      <p:ext uri="{BB962C8B-B14F-4D97-AF65-F5344CB8AC3E}">
        <p14:creationId xmlns:p14="http://schemas.microsoft.com/office/powerpoint/2010/main" val="2622034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16" y="251010"/>
            <a:ext cx="8596668" cy="868680"/>
          </a:xfrm>
        </p:spPr>
        <p:txBody>
          <a:bodyPr/>
          <a:lstStyle/>
          <a:p>
            <a:r>
              <a:rPr lang="en-GB" dirty="0"/>
              <a:t>HOME LEARNING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DB482F-0672-448A-BAEE-CE17AC1BC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5107" y="1352304"/>
            <a:ext cx="2734013" cy="335707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99C13A4-3B53-4E0C-BBA5-14020D5DED2F}"/>
              </a:ext>
            </a:extLst>
          </p:cNvPr>
          <p:cNvSpPr txBox="1">
            <a:spLocks/>
          </p:cNvSpPr>
          <p:nvPr/>
        </p:nvSpPr>
        <p:spPr>
          <a:xfrm>
            <a:off x="9092684" y="5517659"/>
            <a:ext cx="2816436" cy="8686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3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>
              <a:buFontTx/>
              <a:buChar char="-"/>
            </a:pPr>
            <a:r>
              <a:rPr lang="en-GB" sz="9600" dirty="0">
                <a:solidFill>
                  <a:schemeClr val="tx1"/>
                </a:solidFill>
              </a:rPr>
              <a:t>SPELLINGS (Friday)</a:t>
            </a:r>
          </a:p>
          <a:p>
            <a:pPr marL="285750" indent="-285750">
              <a:buFontTx/>
              <a:buChar char="-"/>
            </a:pPr>
            <a:endParaRPr lang="en-GB" sz="9600" dirty="0">
              <a:solidFill>
                <a:schemeClr val="tx1"/>
              </a:solidFill>
            </a:endParaRPr>
          </a:p>
          <a:p>
            <a:endParaRPr lang="en-GB" sz="1800" dirty="0">
              <a:solidFill>
                <a:schemeClr val="tx1"/>
              </a:solidFill>
            </a:endParaRPr>
          </a:p>
          <a:p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D4E22D5-B9B8-4A21-B5F9-0B161B26E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A7F798-FFC3-4656-A465-E7C03A80F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980794"/>
            <a:ext cx="7224386" cy="528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2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49E422-F61F-4BB4-9DA8-2346F2781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689" y="0"/>
            <a:ext cx="10058622" cy="703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67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DA7075-FFFB-4A84-B63B-F0DB6E275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54" y="0"/>
            <a:ext cx="1012784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42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8680"/>
          </a:xfrm>
        </p:spPr>
        <p:txBody>
          <a:bodyPr/>
          <a:lstStyle/>
          <a:p>
            <a:r>
              <a:rPr lang="en-GB" dirty="0"/>
              <a:t>X TABLES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2AC94F-9476-443F-AA31-9346A6832D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21196" y="231299"/>
            <a:ext cx="4276884" cy="15833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8EFE21-BE50-42C1-9B6D-687AA77C4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1932781"/>
            <a:ext cx="3254772" cy="4521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7F33098-BC41-4C61-97E7-E4B232428C44}"/>
              </a:ext>
            </a:extLst>
          </p:cNvPr>
          <p:cNvSpPr txBox="1">
            <a:spLocks/>
          </p:cNvSpPr>
          <p:nvPr/>
        </p:nvSpPr>
        <p:spPr>
          <a:xfrm>
            <a:off x="4255578" y="2192931"/>
            <a:ext cx="8596668" cy="33832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Tx/>
              <a:buChar char="-"/>
            </a:pPr>
            <a:r>
              <a:rPr lang="en-GB" dirty="0">
                <a:solidFill>
                  <a:schemeClr val="tx1"/>
                </a:solidFill>
              </a:rPr>
              <a:t>Year 4 GOVERNMENT TESTS (June 2025)</a:t>
            </a:r>
          </a:p>
          <a:p>
            <a:pPr marL="571500" indent="-571500">
              <a:buFontTx/>
              <a:buChar char="-"/>
            </a:pPr>
            <a:r>
              <a:rPr lang="en-GB" dirty="0">
                <a:solidFill>
                  <a:schemeClr val="tx1"/>
                </a:solidFill>
              </a:rPr>
              <a:t>All tables up to 12 x 12</a:t>
            </a:r>
          </a:p>
          <a:p>
            <a:pPr marL="571500" indent="-571500">
              <a:buFontTx/>
              <a:buChar char="-"/>
            </a:pPr>
            <a:r>
              <a:rPr lang="en-GB" dirty="0">
                <a:solidFill>
                  <a:schemeClr val="tx1"/>
                </a:solidFill>
              </a:rPr>
              <a:t>6 seconds </a:t>
            </a:r>
          </a:p>
          <a:p>
            <a:pPr marL="571500" indent="-571500">
              <a:buFontTx/>
              <a:buChar char="-"/>
            </a:pPr>
            <a:r>
              <a:rPr lang="en-GB" dirty="0">
                <a:solidFill>
                  <a:schemeClr val="tx1"/>
                </a:solidFill>
              </a:rPr>
              <a:t>TT Rock Stars</a:t>
            </a:r>
          </a:p>
          <a:p>
            <a:r>
              <a:rPr lang="en-GB" i="1" dirty="0">
                <a:solidFill>
                  <a:schemeClr val="tx1"/>
                </a:solidFill>
              </a:rPr>
              <a:t>    ‘SOUNDCHECK’</a:t>
            </a:r>
          </a:p>
          <a:p>
            <a:r>
              <a:rPr lang="en-GB" i="1" dirty="0">
                <a:solidFill>
                  <a:schemeClr val="tx1"/>
                </a:solidFill>
              </a:rPr>
              <a:t>-92% achieved 22 or more in the final test</a:t>
            </a:r>
          </a:p>
          <a:p>
            <a:pPr marL="571500" indent="-571500">
              <a:buFontTx/>
              <a:buChar char="-"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7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1FADEF-8F45-462E-97BE-5BE485952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796" y="124586"/>
            <a:ext cx="8586407" cy="636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2121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5380</TotalTime>
  <Words>133</Words>
  <Application>Microsoft Office PowerPoint</Application>
  <PresentationFormat>Widescreen</PresentationFormat>
  <Paragraphs>40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Wingdings 3</vt:lpstr>
      <vt:lpstr>Facet</vt:lpstr>
      <vt:lpstr>Welcome to  The Inventors Hub!</vt:lpstr>
      <vt:lpstr>MEET THE TEAM</vt:lpstr>
      <vt:lpstr> </vt:lpstr>
      <vt:lpstr>Things to bring to school… </vt:lpstr>
      <vt:lpstr>HOME LEARNING</vt:lpstr>
      <vt:lpstr>PowerPoint Presentation</vt:lpstr>
      <vt:lpstr>PowerPoint Presentation</vt:lpstr>
      <vt:lpstr>X TABLES</vt:lpstr>
      <vt:lpstr>PowerPoint Presentation</vt:lpstr>
    </vt:vector>
  </TitlesOfParts>
  <Company>TWSIT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Inventors</dc:title>
  <dc:creator>Sue Lange</dc:creator>
  <cp:lastModifiedBy>Anna Beach</cp:lastModifiedBy>
  <cp:revision>103</cp:revision>
  <cp:lastPrinted>2019-09-10T08:58:56Z</cp:lastPrinted>
  <dcterms:created xsi:type="dcterms:W3CDTF">2019-08-08T17:56:05Z</dcterms:created>
  <dcterms:modified xsi:type="dcterms:W3CDTF">2024-09-09T13:16:03Z</dcterms:modified>
</cp:coreProperties>
</file>