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8" r:id="rId5"/>
    <p:sldId id="258" r:id="rId6"/>
    <p:sldId id="259" r:id="rId7"/>
    <p:sldId id="260" r:id="rId8"/>
    <p:sldId id="261" r:id="rId9"/>
    <p:sldId id="265" r:id="rId10"/>
    <p:sldId id="263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715D-8F96-4B34-BA28-A31043AAE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 Writing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FC8F3-8688-4029-9203-212DA5019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11.01.23 </a:t>
            </a:r>
          </a:p>
        </p:txBody>
      </p:sp>
    </p:spTree>
    <p:extLst>
      <p:ext uri="{BB962C8B-B14F-4D97-AF65-F5344CB8AC3E}">
        <p14:creationId xmlns:p14="http://schemas.microsoft.com/office/powerpoint/2010/main" val="304722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D7BA-7011-430D-A6A5-056BA613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role as adults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5E088-9E85-41A3-AD69-8C646B544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 good role model.</a:t>
            </a:r>
          </a:p>
          <a:p>
            <a:r>
              <a:rPr lang="en-GB" dirty="0"/>
              <a:t>Don’t put too much pressure on the child.</a:t>
            </a:r>
          </a:p>
          <a:p>
            <a:r>
              <a:rPr lang="en-GB" dirty="0"/>
              <a:t>Value all pieces of writing </a:t>
            </a:r>
          </a:p>
          <a:p>
            <a:r>
              <a:rPr lang="en-GB" dirty="0"/>
              <a:t>Celebrate successes no matter how small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2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3E1A-5680-48E6-8ED0-62EDBE12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end of year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1F93-111E-472A-BB02-4F4DBC63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Early Learning Goal – writing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Write recognisable letters, most of which are correctly formed.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Spell words by identifying sounds in them and representing the sounds with a letter or letters.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Write simple phrases and sentences that can be read by others.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Independence </a:t>
            </a:r>
          </a:p>
        </p:txBody>
      </p:sp>
    </p:spTree>
    <p:extLst>
      <p:ext uri="{BB962C8B-B14F-4D97-AF65-F5344CB8AC3E}">
        <p14:creationId xmlns:p14="http://schemas.microsoft.com/office/powerpoint/2010/main" val="186592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27FA-29B4-4784-B3F6-372D2CC5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stoke bishop writing looks like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BFA6-8D3A-4A20-BEE6-B1D3FD9D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057AA-2D06-4A66-BF48-B1509DBB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7" y="1586771"/>
            <a:ext cx="3658307" cy="2569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18D58-E153-4BAD-B217-4600BFC0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387" y="1550650"/>
            <a:ext cx="1864848" cy="3105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39B8B-4927-4D9B-A86F-01E70D6E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36" y="4238458"/>
            <a:ext cx="1351672" cy="2065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79DF5-EECA-4D6E-B36E-CAC6102EE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208" y="4377235"/>
            <a:ext cx="2237279" cy="2076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1088CE-99B1-47EC-BB3B-F5E62FB98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647" y="1658806"/>
            <a:ext cx="3974437" cy="2185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E3BB8-6617-41B1-B6DB-2E7D75296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163" y="4760564"/>
            <a:ext cx="2590717" cy="1356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BA2CE-5AC1-4E0B-9ED3-9A4BD467D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844" y="3966993"/>
            <a:ext cx="2351538" cy="1587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2E579-272E-4E27-85D3-EC4F2A94E6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3838" y="4238458"/>
            <a:ext cx="2470774" cy="24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670D-E3BA-4BD6-B414-234617B9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20" y="609641"/>
            <a:ext cx="9905998" cy="147857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473E9-A5EA-4C65-ACED-1ACE267F7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48" y="854579"/>
            <a:ext cx="3439959" cy="5148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2EF1E-9975-4B0A-AEF7-C24666BD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61" y="730523"/>
            <a:ext cx="1189237" cy="123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3989C-D7B3-4451-81F9-C78E8B10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995" y="2476754"/>
            <a:ext cx="1168892" cy="1126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EE9CE-B48A-49D4-ABE6-F7E1F67DE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261" y="3991575"/>
            <a:ext cx="1176937" cy="19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9866-94DC-40CF-B10B-7342669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267558"/>
            <a:ext cx="9905998" cy="1478570"/>
          </a:xfrm>
        </p:spPr>
        <p:txBody>
          <a:bodyPr/>
          <a:lstStyle/>
          <a:p>
            <a:r>
              <a:rPr lang="en-GB" dirty="0"/>
              <a:t>The meaning of writing to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287-EDED-421C-96E5-9BE1D71E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96" y="1800503"/>
            <a:ext cx="3476625" cy="194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B6DEF-A505-437E-B267-4ABBAED3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3" y="3915938"/>
            <a:ext cx="2175443" cy="1348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C7067-590C-4DDD-A379-07C65F29A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8"/>
          <a:stretch/>
        </p:blipFill>
        <p:spPr>
          <a:xfrm>
            <a:off x="3348037" y="4590198"/>
            <a:ext cx="3541035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98D8B-5853-48A6-B202-355470069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664490" y="1878683"/>
            <a:ext cx="2485446" cy="2540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A889C-FD0F-4CD6-B123-7DA2E081DA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4" t="3557"/>
          <a:stretch/>
        </p:blipFill>
        <p:spPr>
          <a:xfrm>
            <a:off x="7395953" y="1800503"/>
            <a:ext cx="2399585" cy="2983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EC115-4FA6-4F0B-8DF5-7C3F1DF5B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134" y="5373209"/>
            <a:ext cx="1732099" cy="1348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AE0E1-6BF3-4BAE-9FAB-67D442DC3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136" y="1849013"/>
            <a:ext cx="2114550" cy="2066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F3171-28AF-4A72-9DA8-947DCAF1C0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733" y="4919042"/>
            <a:ext cx="2510562" cy="1685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1A259-9E7F-48BB-A85B-C104C6770B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8615" y="4121903"/>
            <a:ext cx="1957592" cy="16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D8F0-063C-4995-BC15-30D75C3F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37B4-D9E2-49B8-9979-6167F81D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Before children can hold a pencil or write, they need to be physically ready. </a:t>
            </a:r>
          </a:p>
          <a:p>
            <a:r>
              <a:rPr lang="en-GB" dirty="0"/>
              <a:t>Children need regular opportunities to develop their gross motor and fine motor skills. </a:t>
            </a:r>
          </a:p>
          <a:p>
            <a:r>
              <a:rPr lang="en-GB" dirty="0"/>
              <a:t>As young children develop the muscles in their hands, they develop the strength they need for the fine motor skill needed for writing.</a:t>
            </a:r>
          </a:p>
          <a:p>
            <a:r>
              <a:rPr lang="en-GB" dirty="0"/>
              <a:t>Strengthening the upper body by accessing </a:t>
            </a:r>
            <a:r>
              <a:rPr lang="en-GB" dirty="0" err="1"/>
              <a:t>widecircular</a:t>
            </a:r>
            <a:r>
              <a:rPr lang="en-GB" dirty="0"/>
              <a:t> movements from the shoulder is important.</a:t>
            </a:r>
          </a:p>
          <a:p>
            <a:r>
              <a:rPr lang="en-GB" dirty="0"/>
              <a:t>Children need to be able to articulate their ideas verbally first.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A0F79-461F-4C64-9691-06B3E881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20" y="300527"/>
            <a:ext cx="3516435" cy="25263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E991-C8CC-46CD-9B3D-2B7765BD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10" y="3015758"/>
            <a:ext cx="9905999" cy="3541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800" dirty="0"/>
              <a:t>I see …</a:t>
            </a:r>
          </a:p>
          <a:p>
            <a:endParaRPr lang="en-GB" sz="4800" dirty="0"/>
          </a:p>
          <a:p>
            <a:pPr marL="0" indent="0">
              <a:buNone/>
            </a:pPr>
            <a:r>
              <a:rPr lang="en-GB" sz="4800" dirty="0"/>
              <a:t>I think …</a:t>
            </a:r>
          </a:p>
          <a:p>
            <a:pPr marL="0" indent="0">
              <a:buNone/>
            </a:pPr>
            <a:endParaRPr lang="en-GB" sz="6200" dirty="0"/>
          </a:p>
          <a:p>
            <a:pPr marL="0" indent="0">
              <a:buNone/>
            </a:pPr>
            <a:r>
              <a:rPr lang="en-GB" sz="4100" dirty="0"/>
              <a:t>I wonder …</a:t>
            </a:r>
          </a:p>
        </p:txBody>
      </p:sp>
    </p:spTree>
    <p:extLst>
      <p:ext uri="{BB962C8B-B14F-4D97-AF65-F5344CB8AC3E}">
        <p14:creationId xmlns:p14="http://schemas.microsoft.com/office/powerpoint/2010/main" val="120840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E1A6-CD50-4801-948A-C0D4EA21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gross motor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CCE40-BA0D-48A5-A360-9431D32F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2" y="1561128"/>
            <a:ext cx="3736923" cy="2159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5CCA2-CC56-4FAF-939A-579C69CE6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1"/>
          <a:stretch/>
        </p:blipFill>
        <p:spPr>
          <a:xfrm>
            <a:off x="1404244" y="4035316"/>
            <a:ext cx="3496230" cy="2649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2442C-9F32-404D-95BD-DA4E18BF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970" y="1632366"/>
            <a:ext cx="2088888" cy="2867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D5E1D-0151-4505-B928-54AB8E64B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097" y="4750515"/>
            <a:ext cx="2757950" cy="1884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3C6A9-64F0-43E3-923B-2860B8FE0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126" y="1757605"/>
            <a:ext cx="4065809" cy="2867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79B7C-4A38-4B98-AA9E-9B8BA80F7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224" y="4860001"/>
            <a:ext cx="1867898" cy="16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183D-C6F6-4AB4-8307-526233F0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fine motor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8A6E5-4B2C-4CCF-A3D3-E8BF39EA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6" y="1771465"/>
            <a:ext cx="4591592" cy="247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B552C-42E8-4738-BADB-549715D6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629" y="138595"/>
            <a:ext cx="1893210" cy="3294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E534F-1ED1-40EB-AEFF-77BC48B1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005" y="2097088"/>
            <a:ext cx="3304463" cy="1958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FF4A5-07B2-44DF-BE2E-C1898EEA5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286" y="4243526"/>
            <a:ext cx="3063628" cy="2424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E8C01-EF62-4C52-8B55-B0014038F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333" y="3275183"/>
            <a:ext cx="2295803" cy="3294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AB807-4E3E-4A21-BC95-A58F1A13E2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874" y="4328902"/>
            <a:ext cx="3604755" cy="22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163B0-5978-4405-B453-4EB3F983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52" y="142875"/>
            <a:ext cx="46005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220C-3CBC-4CD3-B7E0-2EDA116C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Emergent writing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0BAA5-F048-4867-8502-C3957A48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8" y="2115157"/>
            <a:ext cx="2610304" cy="348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DDED9-3BFC-46B9-93B4-BCC8FEEE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55" y="2097088"/>
            <a:ext cx="2794063" cy="3504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C1D49-007A-491E-918A-04C9E2D1D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141" y="2737165"/>
            <a:ext cx="2632557" cy="3502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8A724-D0D8-4CFB-8243-FFECB52E5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521" y="1686532"/>
            <a:ext cx="3286125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545F1-60DE-400A-9BDB-1A8F0D2B2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141" y="1357803"/>
            <a:ext cx="2618381" cy="13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1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7A6D-B621-43DF-BD03-396642C8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letter 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E2095-DCA4-4F01-A7C2-E4DAF049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Moving forward</a:t>
            </a:r>
          </a:p>
          <a:p>
            <a:r>
              <a:rPr lang="en-GB" dirty="0"/>
              <a:t>Capital letters </a:t>
            </a:r>
          </a:p>
        </p:txBody>
      </p:sp>
    </p:spTree>
    <p:extLst>
      <p:ext uri="{BB962C8B-B14F-4D97-AF65-F5344CB8AC3E}">
        <p14:creationId xmlns:p14="http://schemas.microsoft.com/office/powerpoint/2010/main" val="4260851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4395</TotalTime>
  <Words>211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Tw Cen MT</vt:lpstr>
      <vt:lpstr>Wingdings</vt:lpstr>
      <vt:lpstr>Circuit</vt:lpstr>
      <vt:lpstr>Parent Writing workshop</vt:lpstr>
      <vt:lpstr>The meaning of writing to you </vt:lpstr>
      <vt:lpstr>Writing</vt:lpstr>
      <vt:lpstr>PowerPoint Presentation</vt:lpstr>
      <vt:lpstr>Examples of gross motor activities </vt:lpstr>
      <vt:lpstr>Examples of fine motor activities </vt:lpstr>
      <vt:lpstr>PowerPoint Presentation</vt:lpstr>
      <vt:lpstr>Emergent writing </vt:lpstr>
      <vt:lpstr>The importance of letter formation </vt:lpstr>
      <vt:lpstr>Our role as adults  </vt:lpstr>
      <vt:lpstr>Examples of end of year expectation</vt:lpstr>
      <vt:lpstr>At stoke bishop writing looks like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Writing workshop</dc:title>
  <dc:creator>Heidi Paton</dc:creator>
  <cp:lastModifiedBy>Heidi Paton</cp:lastModifiedBy>
  <cp:revision>18</cp:revision>
  <dcterms:created xsi:type="dcterms:W3CDTF">2023-01-02T20:12:01Z</dcterms:created>
  <dcterms:modified xsi:type="dcterms:W3CDTF">2023-01-12T08:12:57Z</dcterms:modified>
</cp:coreProperties>
</file>