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58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2EB1-B7E4-4F9A-99CF-282A448B8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D85C8-BEFA-44C7-886E-993FDF893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61268-D259-4FBC-933B-3D4077A65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1690-4C0C-421C-9B9C-E75BC0158045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78D3-2CD8-4725-9F15-81707417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6470-4A82-4847-AD51-E8BA1F907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C061-F161-49E2-BF8C-0CAF0FCB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A14C2-4C19-4523-9EF3-106316A12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CBC01-5671-4B4E-AF24-809CDD246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9AB3B-4D09-45AC-83E2-10165ED5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1690-4C0C-421C-9B9C-E75BC0158045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4D918-4C3E-495D-8916-442B3A9D1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401E7-B7A8-4A33-A094-EFB46D85B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C061-F161-49E2-BF8C-0CAF0FCB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33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429C7B-E773-419B-AE75-BDF9CBE513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F153D-0873-49D5-B453-79E664FA6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D1CD2-6E8A-4B16-9734-9A7ECF41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1690-4C0C-421C-9B9C-E75BC0158045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1B213-FC6F-4178-93FD-201B464E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C81E2-4D44-4F83-A1DC-23ABCC5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C061-F161-49E2-BF8C-0CAF0FCB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44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84BBD-F4AB-4D7A-8F4E-FEC054095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B0F30-52EB-4385-81E5-8433F81EB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8745A-6235-4C33-9016-39ACEFF0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1690-4C0C-421C-9B9C-E75BC0158045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503EA-A9CC-4829-9085-AD4A7C1B2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D459B-C31D-42B1-A280-97300DCD2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C061-F161-49E2-BF8C-0CAF0FCB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8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9D67-3FF2-43BB-AA71-C53315BBB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26C7B-60F8-4308-AA4B-5F5F4998F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E673B-7AEB-415A-ADDE-EE9B4403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1690-4C0C-421C-9B9C-E75BC0158045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A0295-9368-4FCB-BE29-E13300E89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8C80E-D97E-4959-894A-7AB77F5F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C061-F161-49E2-BF8C-0CAF0FCB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7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F6A52-ED87-41F5-9EC6-39C58FDE9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DEA2-A45C-49F2-AE7C-C874059A1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F4999-EBAD-4E33-8759-3DA5505A5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14916-8D9F-47D7-8CB8-D9E811FC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1690-4C0C-421C-9B9C-E75BC0158045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E4C01-5CEE-42D7-A27D-DBDD025E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63396-F03F-4748-A890-A12E17AB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C061-F161-49E2-BF8C-0CAF0FCB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96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FBB0E-4EDE-4739-8410-493925687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76294-AD1F-4DA0-8212-CB33FEF8D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C4B66-4C00-4B30-A256-70AC9C076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A6F59-FD2A-48C4-8002-D2C671632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92E3C-5FC0-47C1-92C4-55491F40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C39E23-0851-4A32-B72B-7C9336A19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1690-4C0C-421C-9B9C-E75BC0158045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93AB68-F468-4936-A820-08EA76CF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8F9D1F-F4B8-4FE2-841E-02628AEA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C061-F161-49E2-BF8C-0CAF0FCB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18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FE6AA-7266-4172-A548-F4ADB34C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4402A1-040D-488E-BC77-7993EB4A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1690-4C0C-421C-9B9C-E75BC0158045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5EC32-F4AF-4D0E-A86C-D5BBC532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BEF3FC-E2D4-43E9-9F71-2C7B89B5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C061-F161-49E2-BF8C-0CAF0FCB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2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B54EC6-7BC8-40C5-B621-42374DE9A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1690-4C0C-421C-9B9C-E75BC0158045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2E86A7-3374-41AE-8750-51ECE98D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35EB9-D6EA-4015-935C-55F50284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C061-F161-49E2-BF8C-0CAF0FCB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65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16B4-9D68-467E-B56E-7D6665E8E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CDF2E-60C5-4DF5-BB27-F8265F232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6FF21-5C62-4297-A019-0EDE8C3D8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4A438-1E77-4628-8EEE-9C86C2A9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1690-4C0C-421C-9B9C-E75BC0158045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EA0FE-194E-460B-B391-886CB6D86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CBF88-5DCA-459F-890E-26FA3401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C061-F161-49E2-BF8C-0CAF0FCB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C2B07-46D7-4001-B1B8-5B126B211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7A369-5008-4F18-9BA4-CF2703D19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931E5-4381-4FD8-9687-73C7767C0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25D5C-0D8F-403B-84BA-43FEDECDB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1690-4C0C-421C-9B9C-E75BC0158045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7ADBA-1D0A-4AA5-8AE0-E4AACD757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98EC4-306D-4362-8EE9-A9F76F25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C061-F161-49E2-BF8C-0CAF0FCB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95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449B4B-AAFA-4801-ACC7-74EC2CD4A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79903-3FE0-486E-80BC-5F2290B8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87752-74EF-49C7-935C-8BB2DEE6F3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51690-4C0C-421C-9B9C-E75BC0158045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1F614-F603-4CC4-8F07-17C4CFC31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6227B-A5AE-40CF-AEFF-043D90F94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C061-F161-49E2-BF8C-0CAF0FCB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60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-jayne.preston@bristol-schools.uk" TargetMode="External"/><Relationship Id="rId2" Type="http://schemas.openxmlformats.org/officeDocument/2006/relationships/hyperlink" Target="mailto:jo.gough@bristol-schools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indsay.monk@bristol-schools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27DF-C8E6-4B86-AEAC-84C52C0D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4318" y="719015"/>
            <a:ext cx="6428138" cy="7321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Welcome to the Discoverers</a:t>
            </a: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34BB6713-2055-48C3-8ADE-E10A9564F6F8}"/>
              </a:ext>
            </a:extLst>
          </p:cNvPr>
          <p:cNvGrpSpPr>
            <a:grpSpLocks/>
          </p:cNvGrpSpPr>
          <p:nvPr/>
        </p:nvGrpSpPr>
        <p:grpSpPr bwMode="auto">
          <a:xfrm>
            <a:off x="2888973" y="1825626"/>
            <a:ext cx="6228523" cy="4313360"/>
            <a:chOff x="105824587" y="106928550"/>
            <a:chExt cx="7196691" cy="6548490"/>
          </a:xfrm>
        </p:grpSpPr>
        <p:pic>
          <p:nvPicPr>
            <p:cNvPr id="1027" name="Picture 3">
              <a:extLst>
                <a:ext uri="{FF2B5EF4-FFF2-40B4-BE49-F238E27FC236}">
                  <a16:creationId xmlns:a16="http://schemas.microsoft.com/office/drawing/2014/main" id="{45D7A15A-1733-43F0-8FC0-04737EAD3E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06148688" y="106604449"/>
              <a:ext cx="6548490" cy="7196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28" name="Picture 4" descr="Image result for stoke bishop primary">
              <a:extLst>
                <a:ext uri="{FF2B5EF4-FFF2-40B4-BE49-F238E27FC236}">
                  <a16:creationId xmlns:a16="http://schemas.microsoft.com/office/drawing/2014/main" id="{A29A8A9E-CFD2-475D-925A-450A05AE31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327950" y="107670600"/>
              <a:ext cx="371516" cy="430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6033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FF599-72DE-42B0-83F5-1AC56C58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school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2F530-BEEA-48DC-B804-106CC4144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 school day starts at 8.45am and finishes at 3.30pm</a:t>
            </a:r>
          </a:p>
          <a:p>
            <a:pPr marL="0" indent="0">
              <a:buNone/>
            </a:pPr>
            <a:r>
              <a:rPr lang="en-GB" u="sng" dirty="0"/>
              <a:t>Start of the Day</a:t>
            </a:r>
          </a:p>
          <a:p>
            <a:r>
              <a:rPr lang="en-GB" dirty="0"/>
              <a:t>The Year 2 children will walk around past the sandpit and onto the middle playground to get to their new classrooms underneath the canopy. </a:t>
            </a:r>
          </a:p>
          <a:p>
            <a:pPr marL="0" indent="0">
              <a:buNone/>
            </a:pPr>
            <a:r>
              <a:rPr lang="en-GB" u="sng" dirty="0"/>
              <a:t>End of the Day</a:t>
            </a:r>
          </a:p>
          <a:p>
            <a:r>
              <a:rPr lang="en-GB" dirty="0"/>
              <a:t>The Year 2 children will be collected from the top playground. One class by the green container and the other from the fence by the path. </a:t>
            </a:r>
          </a:p>
          <a:p>
            <a:r>
              <a:rPr lang="en-GB" dirty="0"/>
              <a:t>If your child is going to an after-school club a quick email to let us know when is really helpful, our email addresses can be found below.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48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0AF0-F77B-4DF5-AE55-291665A8E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5714" y="365677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Things the children will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C61D4-2B7B-44C1-89E7-FB25EB6DE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Named uniform</a:t>
            </a:r>
          </a:p>
          <a:p>
            <a:r>
              <a:rPr lang="en-GB" dirty="0"/>
              <a:t>Water bottle</a:t>
            </a:r>
          </a:p>
          <a:p>
            <a:r>
              <a:rPr lang="en-GB" dirty="0"/>
              <a:t>Book bag – please no back packs we really don’t have room</a:t>
            </a:r>
          </a:p>
          <a:p>
            <a:r>
              <a:rPr lang="en-GB" dirty="0"/>
              <a:t>PE kit – blue shorts, white t-shirt, trainers or daps (all named)</a:t>
            </a:r>
          </a:p>
          <a:p>
            <a:r>
              <a:rPr lang="en-GB" dirty="0"/>
              <a:t>Pair of wellie boots</a:t>
            </a:r>
          </a:p>
          <a:p>
            <a:r>
              <a:rPr lang="en-GB" dirty="0"/>
              <a:t>Waterproofs</a:t>
            </a:r>
          </a:p>
          <a:p>
            <a:r>
              <a:rPr lang="en-GB" dirty="0"/>
              <a:t>Spare pair of pants and socks…just in case!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FF84F7-B965-451C-98F9-A7B449860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574" y="365677"/>
            <a:ext cx="2617546" cy="179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2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93A0-677A-474A-90E4-A9B80C2AF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F7A37-A1A7-431E-994A-D7D0580EF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As in Year 1, the children will change their books on a given day each week. This day will remain the same throughout the year. </a:t>
            </a:r>
          </a:p>
          <a:p>
            <a:r>
              <a:rPr lang="en-GB" dirty="0"/>
              <a:t>Please ensure that your child has their books for changing on their given day. </a:t>
            </a:r>
          </a:p>
          <a:p>
            <a:r>
              <a:rPr lang="en-GB" dirty="0"/>
              <a:t>As before we promote a “read 5 times a week” and will mark in the monkey books when we see this happening. </a:t>
            </a:r>
          </a:p>
          <a:p>
            <a:r>
              <a:rPr lang="en-GB" dirty="0"/>
              <a:t>We no longer send home sharing books but would encourage you to use the local libraries and second hand shops to give children a breadth to their reading and the stories they listen to. There are some book suggestions on the website.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423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6304F-90EC-4276-8971-32E434CB5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PE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26892-63B6-4DE9-93BC-19A131E78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children will be doing PE on Wednesday and Thursday. </a:t>
            </a:r>
          </a:p>
          <a:p>
            <a:r>
              <a:rPr lang="en-GB" dirty="0"/>
              <a:t>Please make sure that they have: </a:t>
            </a:r>
          </a:p>
          <a:p>
            <a:pPr marL="0" indent="0">
              <a:buNone/>
            </a:pPr>
            <a:r>
              <a:rPr lang="en-GB" dirty="0"/>
              <a:t>- Blue shorts, white t-shirt, trainers or daps (all named)</a:t>
            </a:r>
          </a:p>
          <a:p>
            <a:pPr marL="0" indent="0">
              <a:buNone/>
            </a:pPr>
            <a:r>
              <a:rPr lang="en-GB" dirty="0"/>
              <a:t>- Tracksuit bottoms and jumper for outdoor PE</a:t>
            </a:r>
          </a:p>
        </p:txBody>
      </p:sp>
    </p:spTree>
    <p:extLst>
      <p:ext uri="{BB962C8B-B14F-4D97-AF65-F5344CB8AC3E}">
        <p14:creationId xmlns:p14="http://schemas.microsoft.com/office/powerpoint/2010/main" val="669923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77591-7CB5-46A7-9C1A-0DA7CC154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New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3CA74-77D0-4789-9FB4-0C82ABCF8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children have started their new topic, more details on the website. </a:t>
            </a:r>
          </a:p>
          <a:p>
            <a:r>
              <a:rPr lang="en-GB" dirty="0">
                <a:solidFill>
                  <a:srgbClr val="0070C0"/>
                </a:solidFill>
              </a:rPr>
              <a:t>“What is it like to discover somewhere new?”</a:t>
            </a:r>
          </a:p>
          <a:p>
            <a:r>
              <a:rPr lang="en-GB" dirty="0"/>
              <a:t>It is a shared topic between Year 1 and Year 2. </a:t>
            </a:r>
          </a:p>
          <a:p>
            <a:r>
              <a:rPr lang="en-GB" dirty="0"/>
              <a:t>If you think you have anything at home or do a job that could support us then please let us know. All help is gratefully received and really brings the learning alive for the children.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9810C7-C425-41A3-82C8-F988493BE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0351" y="4953740"/>
            <a:ext cx="1611297" cy="161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3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1B80A-59B8-47BF-A8EE-F2C066608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08F10-249E-4581-B008-6C7AF1B4A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Mrs Gough (2GP) </a:t>
            </a:r>
            <a:r>
              <a:rPr lang="en-GB" dirty="0">
                <a:hlinkClick r:id="rId2"/>
              </a:rPr>
              <a:t>jo.gough@bristol-schools.uk</a:t>
            </a:r>
            <a:r>
              <a:rPr lang="en-GB" dirty="0"/>
              <a:t> (Mon-Wed)</a:t>
            </a:r>
          </a:p>
          <a:p>
            <a:endParaRPr lang="en-GB" dirty="0"/>
          </a:p>
          <a:p>
            <a:r>
              <a:rPr lang="en-GB" dirty="0"/>
              <a:t>Mrs Preston (2GP) </a:t>
            </a:r>
            <a:r>
              <a:rPr lang="en-GB" dirty="0">
                <a:hlinkClick r:id="rId3"/>
              </a:rPr>
              <a:t>sarah-jayne.preston@bristol-schools.uk</a:t>
            </a:r>
            <a:r>
              <a:rPr lang="en-GB" dirty="0"/>
              <a:t> (Wed-Fri)</a:t>
            </a:r>
          </a:p>
          <a:p>
            <a:endParaRPr lang="en-GB" dirty="0"/>
          </a:p>
          <a:p>
            <a:r>
              <a:rPr lang="en-GB" dirty="0"/>
              <a:t>Miss Monk (2M) </a:t>
            </a:r>
            <a:r>
              <a:rPr lang="en-GB" dirty="0">
                <a:hlinkClick r:id="rId4"/>
              </a:rPr>
              <a:t>lindsay.monk@bristol-schools.uk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021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435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Welcome to the Discoverers</vt:lpstr>
      <vt:lpstr>The school day</vt:lpstr>
      <vt:lpstr>Things the children will need</vt:lpstr>
      <vt:lpstr>Reading</vt:lpstr>
      <vt:lpstr>PE days</vt:lpstr>
      <vt:lpstr>New Topic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Discoverers</dc:title>
  <dc:creator>Sarah-Jayne Preston</dc:creator>
  <cp:lastModifiedBy>Sarah-Jane Preston</cp:lastModifiedBy>
  <cp:revision>6</cp:revision>
  <dcterms:created xsi:type="dcterms:W3CDTF">2021-07-21T08:24:40Z</dcterms:created>
  <dcterms:modified xsi:type="dcterms:W3CDTF">2022-09-08T20:10:16Z</dcterms:modified>
</cp:coreProperties>
</file>