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66" r:id="rId3"/>
    <p:sldId id="267" r:id="rId4"/>
    <p:sldId id="270" r:id="rId5"/>
    <p:sldId id="269" r:id="rId6"/>
    <p:sldId id="277" r:id="rId7"/>
    <p:sldId id="283" r:id="rId8"/>
    <p:sldId id="280" r:id="rId9"/>
    <p:sldId id="281" r:id="rId10"/>
    <p:sldId id="282" r:id="rId11"/>
    <p:sldId id="257" r:id="rId12"/>
    <p:sldId id="264" r:id="rId13"/>
    <p:sldId id="265" r:id="rId14"/>
    <p:sldId id="259" r:id="rId15"/>
    <p:sldId id="260" r:id="rId16"/>
    <p:sldId id="261" r:id="rId17"/>
    <p:sldId id="262" r:id="rId18"/>
    <p:sldId id="263" r:id="rId19"/>
    <p:sldId id="278" r:id="rId20"/>
    <p:sldId id="275" r:id="rId21"/>
    <p:sldId id="274" r:id="rId22"/>
    <p:sldId id="276" r:id="rId23"/>
    <p:sldId id="27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4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182024-9D37-4EEB-B564-5C4BE4BB65C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31AD7C97-AFF2-4CC0-B4F1-E01900CA6F5D}">
      <dgm:prSet phldrT="[Text]"/>
      <dgm:spPr/>
      <dgm:t>
        <a:bodyPr/>
        <a:lstStyle/>
        <a:p>
          <a:r>
            <a:rPr lang="en-GB" dirty="0" smtClean="0"/>
            <a:t>Whole school</a:t>
          </a:r>
        </a:p>
        <a:p>
          <a:r>
            <a:rPr lang="en-GB" dirty="0" smtClean="0"/>
            <a:t>Hubs</a:t>
          </a:r>
          <a:endParaRPr lang="en-GB" dirty="0"/>
        </a:p>
      </dgm:t>
    </dgm:pt>
    <dgm:pt modelId="{139B1792-F7F8-4518-BC51-0780CFD36C8E}" type="parTrans" cxnId="{84070453-2A67-4FF4-8ABB-6A1DA18A88A5}">
      <dgm:prSet/>
      <dgm:spPr/>
      <dgm:t>
        <a:bodyPr/>
        <a:lstStyle/>
        <a:p>
          <a:endParaRPr lang="en-GB"/>
        </a:p>
      </dgm:t>
    </dgm:pt>
    <dgm:pt modelId="{978727A5-309F-4E19-9FDA-941467640728}" type="sibTrans" cxnId="{84070453-2A67-4FF4-8ABB-6A1DA18A88A5}">
      <dgm:prSet/>
      <dgm:spPr/>
      <dgm:t>
        <a:bodyPr/>
        <a:lstStyle/>
        <a:p>
          <a:endParaRPr lang="en-GB"/>
        </a:p>
      </dgm:t>
    </dgm:pt>
    <dgm:pt modelId="{0D31BD56-A871-4B22-AC41-0A4F39CBB033}">
      <dgm:prSet phldrT="[Text]"/>
      <dgm:spPr/>
      <dgm:t>
        <a:bodyPr/>
        <a:lstStyle/>
        <a:p>
          <a:r>
            <a:rPr lang="en-GB" dirty="0" smtClean="0"/>
            <a:t>Reception       (Explorers) </a:t>
          </a:r>
          <a:endParaRPr lang="en-GB" dirty="0"/>
        </a:p>
      </dgm:t>
    </dgm:pt>
    <dgm:pt modelId="{A9B5BDD3-10CB-47A1-A374-25DBA9C53491}" type="sibTrans" cxnId="{45F0E94E-2B28-4EA1-AF22-86F8D5B9F691}">
      <dgm:prSet/>
      <dgm:spPr/>
      <dgm:t>
        <a:bodyPr/>
        <a:lstStyle/>
        <a:p>
          <a:endParaRPr lang="en-GB"/>
        </a:p>
      </dgm:t>
    </dgm:pt>
    <dgm:pt modelId="{47B1E24D-94ED-466D-B855-529C340E43E3}" type="parTrans" cxnId="{45F0E94E-2B28-4EA1-AF22-86F8D5B9F691}">
      <dgm:prSet/>
      <dgm:spPr/>
      <dgm:t>
        <a:bodyPr/>
        <a:lstStyle/>
        <a:p>
          <a:endParaRPr lang="en-GB"/>
        </a:p>
      </dgm:t>
    </dgm:pt>
    <dgm:pt modelId="{37D29B96-CD83-4A0B-B84F-5A8D6426F5B3}">
      <dgm:prSet phldrT="[Text]"/>
      <dgm:spPr/>
      <dgm:t>
        <a:bodyPr/>
        <a:lstStyle/>
        <a:p>
          <a:r>
            <a:rPr lang="en-GB" dirty="0" smtClean="0"/>
            <a:t>Y1/2 (Discoverers)</a:t>
          </a:r>
          <a:endParaRPr lang="en-GB" dirty="0"/>
        </a:p>
      </dgm:t>
    </dgm:pt>
    <dgm:pt modelId="{CD5C9CF5-7757-42E9-9C3D-0DEC064B81D9}" type="sibTrans" cxnId="{A412CEF7-FD35-4F6A-9D31-E1672F3CEABA}">
      <dgm:prSet/>
      <dgm:spPr/>
      <dgm:t>
        <a:bodyPr/>
        <a:lstStyle/>
        <a:p>
          <a:endParaRPr lang="en-GB"/>
        </a:p>
      </dgm:t>
    </dgm:pt>
    <dgm:pt modelId="{5205B646-C0D5-493A-945D-21A1CB93DF4D}" type="parTrans" cxnId="{A412CEF7-FD35-4F6A-9D31-E1672F3CEABA}">
      <dgm:prSet/>
      <dgm:spPr/>
      <dgm:t>
        <a:bodyPr/>
        <a:lstStyle/>
        <a:p>
          <a:endParaRPr lang="en-GB"/>
        </a:p>
      </dgm:t>
    </dgm:pt>
    <dgm:pt modelId="{A3D547EB-399B-44E9-9E2A-A0F8448408F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t>Y3/4</a:t>
          </a:r>
        </a:p>
        <a:p>
          <a:pPr marL="0" marR="0" indent="0" defTabSz="914400" eaLnBrk="1" fontAlgn="auto" latinLnBrk="0" hangingPunct="1">
            <a:lnSpc>
              <a:spcPct val="100000"/>
            </a:lnSpc>
            <a:spcBef>
              <a:spcPts val="0"/>
            </a:spcBef>
            <a:spcAft>
              <a:spcPts val="0"/>
            </a:spcAft>
            <a:buClrTx/>
            <a:buSzTx/>
            <a:buFontTx/>
            <a:buNone/>
            <a:tabLst/>
            <a:defRPr/>
          </a:pPr>
          <a:r>
            <a:rPr lang="en-GB" dirty="0" smtClean="0"/>
            <a:t>(Inventors)</a:t>
          </a:r>
        </a:p>
        <a:p>
          <a:pPr defTabSz="1155700">
            <a:lnSpc>
              <a:spcPct val="90000"/>
            </a:lnSpc>
            <a:spcBef>
              <a:spcPct val="0"/>
            </a:spcBef>
            <a:spcAft>
              <a:spcPct val="35000"/>
            </a:spcAft>
          </a:pPr>
          <a:endParaRPr lang="en-GB" dirty="0"/>
        </a:p>
      </dgm:t>
    </dgm:pt>
    <dgm:pt modelId="{2B463B8A-AF39-4F2D-B4B8-39D3F04F3277}" type="sibTrans" cxnId="{1A8B06EB-0BB8-4534-828F-22D15BE9A2C8}">
      <dgm:prSet/>
      <dgm:spPr/>
      <dgm:t>
        <a:bodyPr/>
        <a:lstStyle/>
        <a:p>
          <a:endParaRPr lang="en-GB"/>
        </a:p>
      </dgm:t>
    </dgm:pt>
    <dgm:pt modelId="{00E32FD6-9B12-4BBD-8769-9481B3F40C4B}" type="parTrans" cxnId="{1A8B06EB-0BB8-4534-828F-22D15BE9A2C8}">
      <dgm:prSet/>
      <dgm:spPr/>
      <dgm:t>
        <a:bodyPr/>
        <a:lstStyle/>
        <a:p>
          <a:endParaRPr lang="en-GB"/>
        </a:p>
      </dgm:t>
    </dgm:pt>
    <dgm:pt modelId="{4629CE49-3039-4FDD-83AA-304C1B87EDFB}">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t>Y5/6</a:t>
          </a:r>
        </a:p>
        <a:p>
          <a:pPr marL="0" marR="0" indent="0" defTabSz="914400" eaLnBrk="1" fontAlgn="auto" latinLnBrk="0" hangingPunct="1">
            <a:lnSpc>
              <a:spcPct val="100000"/>
            </a:lnSpc>
            <a:spcBef>
              <a:spcPts val="0"/>
            </a:spcBef>
            <a:spcAft>
              <a:spcPts val="0"/>
            </a:spcAft>
            <a:buClrTx/>
            <a:buSzTx/>
            <a:buFontTx/>
            <a:buNone/>
            <a:tabLst/>
            <a:defRPr/>
          </a:pPr>
          <a:r>
            <a:rPr lang="en-GB" dirty="0" smtClean="0"/>
            <a:t>(Innovators)</a:t>
          </a:r>
        </a:p>
        <a:p>
          <a:pPr defTabSz="933450">
            <a:lnSpc>
              <a:spcPct val="90000"/>
            </a:lnSpc>
            <a:spcBef>
              <a:spcPct val="0"/>
            </a:spcBef>
            <a:spcAft>
              <a:spcPct val="35000"/>
            </a:spcAft>
          </a:pPr>
          <a:endParaRPr lang="en-GB" dirty="0"/>
        </a:p>
      </dgm:t>
    </dgm:pt>
    <dgm:pt modelId="{9E8AC41E-9259-48EF-9F10-FD668D92B827}" type="parTrans" cxnId="{235FE7BD-0C95-4A6D-B7BF-9AE2F88C464A}">
      <dgm:prSet/>
      <dgm:spPr/>
      <dgm:t>
        <a:bodyPr/>
        <a:lstStyle/>
        <a:p>
          <a:endParaRPr lang="en-GB"/>
        </a:p>
      </dgm:t>
    </dgm:pt>
    <dgm:pt modelId="{24F8611C-AB40-4A8E-BAAD-52B5B367CD5B}" type="sibTrans" cxnId="{235FE7BD-0C95-4A6D-B7BF-9AE2F88C464A}">
      <dgm:prSet/>
      <dgm:spPr/>
      <dgm:t>
        <a:bodyPr/>
        <a:lstStyle/>
        <a:p>
          <a:endParaRPr lang="en-GB"/>
        </a:p>
      </dgm:t>
    </dgm:pt>
    <dgm:pt modelId="{4D297970-B589-47D5-820B-C729540D0664}" type="pres">
      <dgm:prSet presAssocID="{73182024-9D37-4EEB-B564-5C4BE4BB65C8}" presName="hierChild1" presStyleCnt="0">
        <dgm:presLayoutVars>
          <dgm:orgChart val="1"/>
          <dgm:chPref val="1"/>
          <dgm:dir/>
          <dgm:animOne val="branch"/>
          <dgm:animLvl val="lvl"/>
          <dgm:resizeHandles/>
        </dgm:presLayoutVars>
      </dgm:prSet>
      <dgm:spPr/>
      <dgm:t>
        <a:bodyPr/>
        <a:lstStyle/>
        <a:p>
          <a:endParaRPr lang="en-GB"/>
        </a:p>
      </dgm:t>
    </dgm:pt>
    <dgm:pt modelId="{CC55448B-7C42-4C28-AB47-69D23058FCAA}" type="pres">
      <dgm:prSet presAssocID="{31AD7C97-AFF2-4CC0-B4F1-E01900CA6F5D}" presName="hierRoot1" presStyleCnt="0">
        <dgm:presLayoutVars>
          <dgm:hierBranch val="init"/>
        </dgm:presLayoutVars>
      </dgm:prSet>
      <dgm:spPr/>
    </dgm:pt>
    <dgm:pt modelId="{835BB3E4-E3D4-41A2-9663-A10A5559C337}" type="pres">
      <dgm:prSet presAssocID="{31AD7C97-AFF2-4CC0-B4F1-E01900CA6F5D}" presName="rootComposite1" presStyleCnt="0"/>
      <dgm:spPr/>
    </dgm:pt>
    <dgm:pt modelId="{4D1DD071-E239-4512-B4E5-146A6B70F743}" type="pres">
      <dgm:prSet presAssocID="{31AD7C97-AFF2-4CC0-B4F1-E01900CA6F5D}" presName="rootText1" presStyleLbl="node0" presStyleIdx="0" presStyleCnt="1" custScaleX="38195" custScaleY="49058" custLinFactNeighborX="5351" custLinFactNeighborY="3669">
        <dgm:presLayoutVars>
          <dgm:chPref val="3"/>
        </dgm:presLayoutVars>
      </dgm:prSet>
      <dgm:spPr/>
      <dgm:t>
        <a:bodyPr/>
        <a:lstStyle/>
        <a:p>
          <a:endParaRPr lang="en-GB"/>
        </a:p>
      </dgm:t>
    </dgm:pt>
    <dgm:pt modelId="{E6E0A6CF-6A8F-475C-8311-240BCFAB350B}" type="pres">
      <dgm:prSet presAssocID="{31AD7C97-AFF2-4CC0-B4F1-E01900CA6F5D}" presName="rootConnector1" presStyleLbl="node1" presStyleIdx="0" presStyleCnt="0"/>
      <dgm:spPr/>
      <dgm:t>
        <a:bodyPr/>
        <a:lstStyle/>
        <a:p>
          <a:endParaRPr lang="en-GB"/>
        </a:p>
      </dgm:t>
    </dgm:pt>
    <dgm:pt modelId="{910BA002-9BDE-4178-A1BC-4CDEECD1C57F}" type="pres">
      <dgm:prSet presAssocID="{31AD7C97-AFF2-4CC0-B4F1-E01900CA6F5D}" presName="hierChild2" presStyleCnt="0"/>
      <dgm:spPr/>
    </dgm:pt>
    <dgm:pt modelId="{413CD5F9-62C8-46F8-821F-C0466D6FC949}" type="pres">
      <dgm:prSet presAssocID="{47B1E24D-94ED-466D-B855-529C340E43E3}" presName="Name37" presStyleLbl="parChTrans1D2" presStyleIdx="0" presStyleCnt="4"/>
      <dgm:spPr/>
      <dgm:t>
        <a:bodyPr/>
        <a:lstStyle/>
        <a:p>
          <a:endParaRPr lang="en-GB"/>
        </a:p>
      </dgm:t>
    </dgm:pt>
    <dgm:pt modelId="{F5FFA408-19C3-4D28-A4A0-4621037C1ED0}" type="pres">
      <dgm:prSet presAssocID="{0D31BD56-A871-4B22-AC41-0A4F39CBB033}" presName="hierRoot2" presStyleCnt="0">
        <dgm:presLayoutVars>
          <dgm:hierBranch val="init"/>
        </dgm:presLayoutVars>
      </dgm:prSet>
      <dgm:spPr/>
    </dgm:pt>
    <dgm:pt modelId="{5A42F05C-1E5F-43B3-AD2A-756005E623B7}" type="pres">
      <dgm:prSet presAssocID="{0D31BD56-A871-4B22-AC41-0A4F39CBB033}" presName="rootComposite" presStyleCnt="0"/>
      <dgm:spPr/>
    </dgm:pt>
    <dgm:pt modelId="{679EC213-3E4C-417D-8D21-1F8B6EFEF33B}" type="pres">
      <dgm:prSet presAssocID="{0D31BD56-A871-4B22-AC41-0A4F39CBB033}" presName="rootText" presStyleLbl="node2" presStyleIdx="0" presStyleCnt="4" custScaleX="39526" custScaleY="57892" custLinFactNeighborX="1926" custLinFactNeighborY="4365">
        <dgm:presLayoutVars>
          <dgm:chPref val="3"/>
        </dgm:presLayoutVars>
      </dgm:prSet>
      <dgm:spPr/>
      <dgm:t>
        <a:bodyPr/>
        <a:lstStyle/>
        <a:p>
          <a:endParaRPr lang="en-GB"/>
        </a:p>
      </dgm:t>
    </dgm:pt>
    <dgm:pt modelId="{FC21E4C9-1088-4437-929F-66819455AC2B}" type="pres">
      <dgm:prSet presAssocID="{0D31BD56-A871-4B22-AC41-0A4F39CBB033}" presName="rootConnector" presStyleLbl="node2" presStyleIdx="0" presStyleCnt="4"/>
      <dgm:spPr/>
      <dgm:t>
        <a:bodyPr/>
        <a:lstStyle/>
        <a:p>
          <a:endParaRPr lang="en-GB"/>
        </a:p>
      </dgm:t>
    </dgm:pt>
    <dgm:pt modelId="{80926786-982B-480F-A298-772B6CF3318C}" type="pres">
      <dgm:prSet presAssocID="{0D31BD56-A871-4B22-AC41-0A4F39CBB033}" presName="hierChild4" presStyleCnt="0"/>
      <dgm:spPr/>
    </dgm:pt>
    <dgm:pt modelId="{4510692B-97AD-448A-A52E-D8E7FAC0E509}" type="pres">
      <dgm:prSet presAssocID="{0D31BD56-A871-4B22-AC41-0A4F39CBB033}" presName="hierChild5" presStyleCnt="0"/>
      <dgm:spPr/>
    </dgm:pt>
    <dgm:pt modelId="{143AA744-D136-476D-97A3-2111C6C22680}" type="pres">
      <dgm:prSet presAssocID="{00E32FD6-9B12-4BBD-8769-9481B3F40C4B}" presName="Name37" presStyleLbl="parChTrans1D2" presStyleIdx="1" presStyleCnt="4"/>
      <dgm:spPr/>
      <dgm:t>
        <a:bodyPr/>
        <a:lstStyle/>
        <a:p>
          <a:endParaRPr lang="en-GB"/>
        </a:p>
      </dgm:t>
    </dgm:pt>
    <dgm:pt modelId="{BA97F3AE-03C4-4778-8DE3-29382601BD32}" type="pres">
      <dgm:prSet presAssocID="{A3D547EB-399B-44E9-9E2A-A0F8448408FE}" presName="hierRoot2" presStyleCnt="0">
        <dgm:presLayoutVars>
          <dgm:hierBranch val="init"/>
        </dgm:presLayoutVars>
      </dgm:prSet>
      <dgm:spPr/>
    </dgm:pt>
    <dgm:pt modelId="{3BD1BF3F-CCE4-4633-B7B4-77CB62960E1B}" type="pres">
      <dgm:prSet presAssocID="{A3D547EB-399B-44E9-9E2A-A0F8448408FE}" presName="rootComposite" presStyleCnt="0"/>
      <dgm:spPr/>
    </dgm:pt>
    <dgm:pt modelId="{4CC66A94-E1B9-4A58-ABA1-730596F4C8D8}" type="pres">
      <dgm:prSet presAssocID="{A3D547EB-399B-44E9-9E2A-A0F8448408FE}" presName="rootText" presStyleLbl="node2" presStyleIdx="1" presStyleCnt="4" custScaleX="40963" custScaleY="57428" custLinFactNeighborX="63122" custLinFactNeighborY="4829">
        <dgm:presLayoutVars>
          <dgm:chPref val="3"/>
        </dgm:presLayoutVars>
      </dgm:prSet>
      <dgm:spPr/>
      <dgm:t>
        <a:bodyPr/>
        <a:lstStyle/>
        <a:p>
          <a:endParaRPr lang="en-GB"/>
        </a:p>
      </dgm:t>
    </dgm:pt>
    <dgm:pt modelId="{50ECB070-E38D-4921-9002-1F2FDF177469}" type="pres">
      <dgm:prSet presAssocID="{A3D547EB-399B-44E9-9E2A-A0F8448408FE}" presName="rootConnector" presStyleLbl="node2" presStyleIdx="1" presStyleCnt="4"/>
      <dgm:spPr/>
      <dgm:t>
        <a:bodyPr/>
        <a:lstStyle/>
        <a:p>
          <a:endParaRPr lang="en-GB"/>
        </a:p>
      </dgm:t>
    </dgm:pt>
    <dgm:pt modelId="{A456C0DC-AC28-4CBB-82AA-1AD075F3D87C}" type="pres">
      <dgm:prSet presAssocID="{A3D547EB-399B-44E9-9E2A-A0F8448408FE}" presName="hierChild4" presStyleCnt="0"/>
      <dgm:spPr/>
    </dgm:pt>
    <dgm:pt modelId="{042ACCD6-2E76-47BE-AEBA-95CB246FDD2B}" type="pres">
      <dgm:prSet presAssocID="{A3D547EB-399B-44E9-9E2A-A0F8448408FE}" presName="hierChild5" presStyleCnt="0"/>
      <dgm:spPr/>
    </dgm:pt>
    <dgm:pt modelId="{BA24F54C-771C-446E-8DF0-68974118716D}" type="pres">
      <dgm:prSet presAssocID="{5205B646-C0D5-493A-945D-21A1CB93DF4D}" presName="Name37" presStyleLbl="parChTrans1D2" presStyleIdx="2" presStyleCnt="4"/>
      <dgm:spPr/>
      <dgm:t>
        <a:bodyPr/>
        <a:lstStyle/>
        <a:p>
          <a:endParaRPr lang="en-GB"/>
        </a:p>
      </dgm:t>
    </dgm:pt>
    <dgm:pt modelId="{22599490-B44F-495A-AF9E-60AC0A017DC8}" type="pres">
      <dgm:prSet presAssocID="{37D29B96-CD83-4A0B-B84F-5A8D6426F5B3}" presName="hierRoot2" presStyleCnt="0">
        <dgm:presLayoutVars>
          <dgm:hierBranch val="init"/>
        </dgm:presLayoutVars>
      </dgm:prSet>
      <dgm:spPr/>
    </dgm:pt>
    <dgm:pt modelId="{06E10C54-78CA-4326-9646-BFB6F3C52A26}" type="pres">
      <dgm:prSet presAssocID="{37D29B96-CD83-4A0B-B84F-5A8D6426F5B3}" presName="rootComposite" presStyleCnt="0"/>
      <dgm:spPr/>
    </dgm:pt>
    <dgm:pt modelId="{1A1D9FE7-A5A4-40F1-91D8-A0F54683D32C}" type="pres">
      <dgm:prSet presAssocID="{37D29B96-CD83-4A0B-B84F-5A8D6426F5B3}" presName="rootText" presStyleLbl="node2" presStyleIdx="2" presStyleCnt="4" custScaleX="41632" custScaleY="57428" custLinFactNeighborX="-58676" custLinFactNeighborY="4829">
        <dgm:presLayoutVars>
          <dgm:chPref val="3"/>
        </dgm:presLayoutVars>
      </dgm:prSet>
      <dgm:spPr/>
      <dgm:t>
        <a:bodyPr/>
        <a:lstStyle/>
        <a:p>
          <a:endParaRPr lang="en-GB"/>
        </a:p>
      </dgm:t>
    </dgm:pt>
    <dgm:pt modelId="{DDEB856E-49A8-4C43-85F8-836D558B593A}" type="pres">
      <dgm:prSet presAssocID="{37D29B96-CD83-4A0B-B84F-5A8D6426F5B3}" presName="rootConnector" presStyleLbl="node2" presStyleIdx="2" presStyleCnt="4"/>
      <dgm:spPr/>
      <dgm:t>
        <a:bodyPr/>
        <a:lstStyle/>
        <a:p>
          <a:endParaRPr lang="en-GB"/>
        </a:p>
      </dgm:t>
    </dgm:pt>
    <dgm:pt modelId="{BAFCAFFE-0B2A-4DE1-97C3-3C5C80E7017F}" type="pres">
      <dgm:prSet presAssocID="{37D29B96-CD83-4A0B-B84F-5A8D6426F5B3}" presName="hierChild4" presStyleCnt="0"/>
      <dgm:spPr/>
    </dgm:pt>
    <dgm:pt modelId="{745484FF-A5BB-4195-A9BC-5B0B3FE1F239}" type="pres">
      <dgm:prSet presAssocID="{37D29B96-CD83-4A0B-B84F-5A8D6426F5B3}" presName="hierChild5" presStyleCnt="0"/>
      <dgm:spPr/>
    </dgm:pt>
    <dgm:pt modelId="{C4E53041-40A7-4B78-8906-3DAFA41488C9}" type="pres">
      <dgm:prSet presAssocID="{9E8AC41E-9259-48EF-9F10-FD668D92B827}" presName="Name37" presStyleLbl="parChTrans1D2" presStyleIdx="3" presStyleCnt="4"/>
      <dgm:spPr/>
      <dgm:t>
        <a:bodyPr/>
        <a:lstStyle/>
        <a:p>
          <a:endParaRPr lang="en-GB"/>
        </a:p>
      </dgm:t>
    </dgm:pt>
    <dgm:pt modelId="{8EB96681-E8B6-42C2-BB40-8D3B436B280D}" type="pres">
      <dgm:prSet presAssocID="{4629CE49-3039-4FDD-83AA-304C1B87EDFB}" presName="hierRoot2" presStyleCnt="0">
        <dgm:presLayoutVars>
          <dgm:hierBranch val="init"/>
        </dgm:presLayoutVars>
      </dgm:prSet>
      <dgm:spPr/>
    </dgm:pt>
    <dgm:pt modelId="{A6C7A319-2DDA-4379-86A2-5EAF73765B79}" type="pres">
      <dgm:prSet presAssocID="{4629CE49-3039-4FDD-83AA-304C1B87EDFB}" presName="rootComposite" presStyleCnt="0"/>
      <dgm:spPr/>
    </dgm:pt>
    <dgm:pt modelId="{676F4ABA-C995-4294-B46C-81F359CE3EDE}" type="pres">
      <dgm:prSet presAssocID="{4629CE49-3039-4FDD-83AA-304C1B87EDFB}" presName="rootText" presStyleLbl="node2" presStyleIdx="3" presStyleCnt="4" custScaleX="39173" custScaleY="57428" custLinFactNeighborX="7955" custLinFactNeighborY="4597">
        <dgm:presLayoutVars>
          <dgm:chPref val="3"/>
        </dgm:presLayoutVars>
      </dgm:prSet>
      <dgm:spPr/>
      <dgm:t>
        <a:bodyPr/>
        <a:lstStyle/>
        <a:p>
          <a:endParaRPr lang="en-GB"/>
        </a:p>
      </dgm:t>
    </dgm:pt>
    <dgm:pt modelId="{F13B0916-94A3-483E-AD5C-C807BAB705DA}" type="pres">
      <dgm:prSet presAssocID="{4629CE49-3039-4FDD-83AA-304C1B87EDFB}" presName="rootConnector" presStyleLbl="node2" presStyleIdx="3" presStyleCnt="4"/>
      <dgm:spPr/>
      <dgm:t>
        <a:bodyPr/>
        <a:lstStyle/>
        <a:p>
          <a:endParaRPr lang="en-GB"/>
        </a:p>
      </dgm:t>
    </dgm:pt>
    <dgm:pt modelId="{C84F3671-3E4D-40E6-8299-E08CC7F8DA93}" type="pres">
      <dgm:prSet presAssocID="{4629CE49-3039-4FDD-83AA-304C1B87EDFB}" presName="hierChild4" presStyleCnt="0"/>
      <dgm:spPr/>
    </dgm:pt>
    <dgm:pt modelId="{AFD65106-7426-4E54-916F-18DF90B963C5}" type="pres">
      <dgm:prSet presAssocID="{4629CE49-3039-4FDD-83AA-304C1B87EDFB}" presName="hierChild5" presStyleCnt="0"/>
      <dgm:spPr/>
    </dgm:pt>
    <dgm:pt modelId="{3B7BF5CA-75D1-4177-8207-9B53D737BF1D}" type="pres">
      <dgm:prSet presAssocID="{31AD7C97-AFF2-4CC0-B4F1-E01900CA6F5D}" presName="hierChild3" presStyleCnt="0"/>
      <dgm:spPr/>
    </dgm:pt>
  </dgm:ptLst>
  <dgm:cxnLst>
    <dgm:cxn modelId="{795050D5-0D8B-4A76-BEC0-BFA8511AFB47}" type="presOf" srcId="{A3D547EB-399B-44E9-9E2A-A0F8448408FE}" destId="{50ECB070-E38D-4921-9002-1F2FDF177469}" srcOrd="1" destOrd="0" presId="urn:microsoft.com/office/officeart/2005/8/layout/orgChart1"/>
    <dgm:cxn modelId="{DF1EFD86-9527-44A6-95CB-F226712983BF}" type="presOf" srcId="{5205B646-C0D5-493A-945D-21A1CB93DF4D}" destId="{BA24F54C-771C-446E-8DF0-68974118716D}" srcOrd="0" destOrd="0" presId="urn:microsoft.com/office/officeart/2005/8/layout/orgChart1"/>
    <dgm:cxn modelId="{13CB4EF4-28C6-4608-BA8A-F3B9A62570A2}" type="presOf" srcId="{31AD7C97-AFF2-4CC0-B4F1-E01900CA6F5D}" destId="{4D1DD071-E239-4512-B4E5-146A6B70F743}" srcOrd="0" destOrd="0" presId="urn:microsoft.com/office/officeart/2005/8/layout/orgChart1"/>
    <dgm:cxn modelId="{0DD8500D-0D54-4BCC-B769-89028BC7096B}" type="presOf" srcId="{37D29B96-CD83-4A0B-B84F-5A8D6426F5B3}" destId="{1A1D9FE7-A5A4-40F1-91D8-A0F54683D32C}" srcOrd="0" destOrd="0" presId="urn:microsoft.com/office/officeart/2005/8/layout/orgChart1"/>
    <dgm:cxn modelId="{1B055850-6AD5-4593-AB4D-1065608B0C2A}" type="presOf" srcId="{31AD7C97-AFF2-4CC0-B4F1-E01900CA6F5D}" destId="{E6E0A6CF-6A8F-475C-8311-240BCFAB350B}" srcOrd="1" destOrd="0" presId="urn:microsoft.com/office/officeart/2005/8/layout/orgChart1"/>
    <dgm:cxn modelId="{DE3BFC7B-360D-409C-AD74-3DA2AB8234C6}" type="presOf" srcId="{00E32FD6-9B12-4BBD-8769-9481B3F40C4B}" destId="{143AA744-D136-476D-97A3-2111C6C22680}" srcOrd="0" destOrd="0" presId="urn:microsoft.com/office/officeart/2005/8/layout/orgChart1"/>
    <dgm:cxn modelId="{ACFF5D69-A8A0-4DCC-BA45-B332780CBEE9}" type="presOf" srcId="{0D31BD56-A871-4B22-AC41-0A4F39CBB033}" destId="{FC21E4C9-1088-4437-929F-66819455AC2B}" srcOrd="1" destOrd="0" presId="urn:microsoft.com/office/officeart/2005/8/layout/orgChart1"/>
    <dgm:cxn modelId="{45F0E94E-2B28-4EA1-AF22-86F8D5B9F691}" srcId="{31AD7C97-AFF2-4CC0-B4F1-E01900CA6F5D}" destId="{0D31BD56-A871-4B22-AC41-0A4F39CBB033}" srcOrd="0" destOrd="0" parTransId="{47B1E24D-94ED-466D-B855-529C340E43E3}" sibTransId="{A9B5BDD3-10CB-47A1-A374-25DBA9C53491}"/>
    <dgm:cxn modelId="{DFD9E51B-0B2A-46AE-886A-73848F644F62}" type="presOf" srcId="{0D31BD56-A871-4B22-AC41-0A4F39CBB033}" destId="{679EC213-3E4C-417D-8D21-1F8B6EFEF33B}" srcOrd="0" destOrd="0" presId="urn:microsoft.com/office/officeart/2005/8/layout/orgChart1"/>
    <dgm:cxn modelId="{23D099C3-95FF-4AC8-8ED2-2258CE02A86C}" type="presOf" srcId="{4629CE49-3039-4FDD-83AA-304C1B87EDFB}" destId="{676F4ABA-C995-4294-B46C-81F359CE3EDE}" srcOrd="0" destOrd="0" presId="urn:microsoft.com/office/officeart/2005/8/layout/orgChart1"/>
    <dgm:cxn modelId="{336C63B3-2519-4208-8986-32F4EE9D4375}" type="presOf" srcId="{47B1E24D-94ED-466D-B855-529C340E43E3}" destId="{413CD5F9-62C8-46F8-821F-C0466D6FC949}" srcOrd="0" destOrd="0" presId="urn:microsoft.com/office/officeart/2005/8/layout/orgChart1"/>
    <dgm:cxn modelId="{84070453-2A67-4FF4-8ABB-6A1DA18A88A5}" srcId="{73182024-9D37-4EEB-B564-5C4BE4BB65C8}" destId="{31AD7C97-AFF2-4CC0-B4F1-E01900CA6F5D}" srcOrd="0" destOrd="0" parTransId="{139B1792-F7F8-4518-BC51-0780CFD36C8E}" sibTransId="{978727A5-309F-4E19-9FDA-941467640728}"/>
    <dgm:cxn modelId="{EC1FF5E2-44DD-4CAF-9A89-A125A8FB4C67}" type="presOf" srcId="{37D29B96-CD83-4A0B-B84F-5A8D6426F5B3}" destId="{DDEB856E-49A8-4C43-85F8-836D558B593A}" srcOrd="1" destOrd="0" presId="urn:microsoft.com/office/officeart/2005/8/layout/orgChart1"/>
    <dgm:cxn modelId="{D7B70340-6B8A-4640-B8FD-4D0C8E4B74AD}" type="presOf" srcId="{4629CE49-3039-4FDD-83AA-304C1B87EDFB}" destId="{F13B0916-94A3-483E-AD5C-C807BAB705DA}" srcOrd="1" destOrd="0" presId="urn:microsoft.com/office/officeart/2005/8/layout/orgChart1"/>
    <dgm:cxn modelId="{6F15055D-6A15-4E9D-9504-61C6559C7FE0}" type="presOf" srcId="{73182024-9D37-4EEB-B564-5C4BE4BB65C8}" destId="{4D297970-B589-47D5-820B-C729540D0664}" srcOrd="0" destOrd="0" presId="urn:microsoft.com/office/officeart/2005/8/layout/orgChart1"/>
    <dgm:cxn modelId="{0E5DD372-56FE-48F9-9D3C-A92C60C0259B}" type="presOf" srcId="{A3D547EB-399B-44E9-9E2A-A0F8448408FE}" destId="{4CC66A94-E1B9-4A58-ABA1-730596F4C8D8}" srcOrd="0" destOrd="0" presId="urn:microsoft.com/office/officeart/2005/8/layout/orgChart1"/>
    <dgm:cxn modelId="{09BAA762-3580-454C-AD90-FB332DD959CE}" type="presOf" srcId="{9E8AC41E-9259-48EF-9F10-FD668D92B827}" destId="{C4E53041-40A7-4B78-8906-3DAFA41488C9}" srcOrd="0" destOrd="0" presId="urn:microsoft.com/office/officeart/2005/8/layout/orgChart1"/>
    <dgm:cxn modelId="{235FE7BD-0C95-4A6D-B7BF-9AE2F88C464A}" srcId="{31AD7C97-AFF2-4CC0-B4F1-E01900CA6F5D}" destId="{4629CE49-3039-4FDD-83AA-304C1B87EDFB}" srcOrd="3" destOrd="0" parTransId="{9E8AC41E-9259-48EF-9F10-FD668D92B827}" sibTransId="{24F8611C-AB40-4A8E-BAAD-52B5B367CD5B}"/>
    <dgm:cxn modelId="{A412CEF7-FD35-4F6A-9D31-E1672F3CEABA}" srcId="{31AD7C97-AFF2-4CC0-B4F1-E01900CA6F5D}" destId="{37D29B96-CD83-4A0B-B84F-5A8D6426F5B3}" srcOrd="2" destOrd="0" parTransId="{5205B646-C0D5-493A-945D-21A1CB93DF4D}" sibTransId="{CD5C9CF5-7757-42E9-9C3D-0DEC064B81D9}"/>
    <dgm:cxn modelId="{1A8B06EB-0BB8-4534-828F-22D15BE9A2C8}" srcId="{31AD7C97-AFF2-4CC0-B4F1-E01900CA6F5D}" destId="{A3D547EB-399B-44E9-9E2A-A0F8448408FE}" srcOrd="1" destOrd="0" parTransId="{00E32FD6-9B12-4BBD-8769-9481B3F40C4B}" sibTransId="{2B463B8A-AF39-4F2D-B4B8-39D3F04F3277}"/>
    <dgm:cxn modelId="{332EA017-C91F-4707-B41A-2FD735B98AD0}" type="presParOf" srcId="{4D297970-B589-47D5-820B-C729540D0664}" destId="{CC55448B-7C42-4C28-AB47-69D23058FCAA}" srcOrd="0" destOrd="0" presId="urn:microsoft.com/office/officeart/2005/8/layout/orgChart1"/>
    <dgm:cxn modelId="{898F2F5A-6E5F-4AED-9C8F-E52A52F5ABC1}" type="presParOf" srcId="{CC55448B-7C42-4C28-AB47-69D23058FCAA}" destId="{835BB3E4-E3D4-41A2-9663-A10A5559C337}" srcOrd="0" destOrd="0" presId="urn:microsoft.com/office/officeart/2005/8/layout/orgChart1"/>
    <dgm:cxn modelId="{73397221-A59C-477F-B905-A153F6CC3FF6}" type="presParOf" srcId="{835BB3E4-E3D4-41A2-9663-A10A5559C337}" destId="{4D1DD071-E239-4512-B4E5-146A6B70F743}" srcOrd="0" destOrd="0" presId="urn:microsoft.com/office/officeart/2005/8/layout/orgChart1"/>
    <dgm:cxn modelId="{D11BEDE8-582F-44C2-8D28-80422D27A30F}" type="presParOf" srcId="{835BB3E4-E3D4-41A2-9663-A10A5559C337}" destId="{E6E0A6CF-6A8F-475C-8311-240BCFAB350B}" srcOrd="1" destOrd="0" presId="urn:microsoft.com/office/officeart/2005/8/layout/orgChart1"/>
    <dgm:cxn modelId="{5FC1A993-ABB8-4BD5-A688-966D813D3A15}" type="presParOf" srcId="{CC55448B-7C42-4C28-AB47-69D23058FCAA}" destId="{910BA002-9BDE-4178-A1BC-4CDEECD1C57F}" srcOrd="1" destOrd="0" presId="urn:microsoft.com/office/officeart/2005/8/layout/orgChart1"/>
    <dgm:cxn modelId="{83715DBB-2363-4270-AA78-4D8A53D31639}" type="presParOf" srcId="{910BA002-9BDE-4178-A1BC-4CDEECD1C57F}" destId="{413CD5F9-62C8-46F8-821F-C0466D6FC949}" srcOrd="0" destOrd="0" presId="urn:microsoft.com/office/officeart/2005/8/layout/orgChart1"/>
    <dgm:cxn modelId="{05191C43-2673-474C-BCE5-CFAD2CBCA66D}" type="presParOf" srcId="{910BA002-9BDE-4178-A1BC-4CDEECD1C57F}" destId="{F5FFA408-19C3-4D28-A4A0-4621037C1ED0}" srcOrd="1" destOrd="0" presId="urn:microsoft.com/office/officeart/2005/8/layout/orgChart1"/>
    <dgm:cxn modelId="{4F799495-C72F-46EF-84AE-D835CEE61814}" type="presParOf" srcId="{F5FFA408-19C3-4D28-A4A0-4621037C1ED0}" destId="{5A42F05C-1E5F-43B3-AD2A-756005E623B7}" srcOrd="0" destOrd="0" presId="urn:microsoft.com/office/officeart/2005/8/layout/orgChart1"/>
    <dgm:cxn modelId="{375D7112-00A9-4828-A756-5781E0A9FCA7}" type="presParOf" srcId="{5A42F05C-1E5F-43B3-AD2A-756005E623B7}" destId="{679EC213-3E4C-417D-8D21-1F8B6EFEF33B}" srcOrd="0" destOrd="0" presId="urn:microsoft.com/office/officeart/2005/8/layout/orgChart1"/>
    <dgm:cxn modelId="{C296CE15-7A93-4501-B73C-E0906147CB82}" type="presParOf" srcId="{5A42F05C-1E5F-43B3-AD2A-756005E623B7}" destId="{FC21E4C9-1088-4437-929F-66819455AC2B}" srcOrd="1" destOrd="0" presId="urn:microsoft.com/office/officeart/2005/8/layout/orgChart1"/>
    <dgm:cxn modelId="{6F3CC135-544D-4A46-A08F-2FDE6CAA640F}" type="presParOf" srcId="{F5FFA408-19C3-4D28-A4A0-4621037C1ED0}" destId="{80926786-982B-480F-A298-772B6CF3318C}" srcOrd="1" destOrd="0" presId="urn:microsoft.com/office/officeart/2005/8/layout/orgChart1"/>
    <dgm:cxn modelId="{1E4D0C17-43C4-482F-86F9-7D4D559DCE15}" type="presParOf" srcId="{F5FFA408-19C3-4D28-A4A0-4621037C1ED0}" destId="{4510692B-97AD-448A-A52E-D8E7FAC0E509}" srcOrd="2" destOrd="0" presId="urn:microsoft.com/office/officeart/2005/8/layout/orgChart1"/>
    <dgm:cxn modelId="{F79C3773-0E2E-407B-817D-2D8CAE1FD8AA}" type="presParOf" srcId="{910BA002-9BDE-4178-A1BC-4CDEECD1C57F}" destId="{143AA744-D136-476D-97A3-2111C6C22680}" srcOrd="2" destOrd="0" presId="urn:microsoft.com/office/officeart/2005/8/layout/orgChart1"/>
    <dgm:cxn modelId="{61273657-B3F1-41F0-96A9-E96B93EF04A4}" type="presParOf" srcId="{910BA002-9BDE-4178-A1BC-4CDEECD1C57F}" destId="{BA97F3AE-03C4-4778-8DE3-29382601BD32}" srcOrd="3" destOrd="0" presId="urn:microsoft.com/office/officeart/2005/8/layout/orgChart1"/>
    <dgm:cxn modelId="{2C720A49-6F2A-4A69-B204-D9324722E8A1}" type="presParOf" srcId="{BA97F3AE-03C4-4778-8DE3-29382601BD32}" destId="{3BD1BF3F-CCE4-4633-B7B4-77CB62960E1B}" srcOrd="0" destOrd="0" presId="urn:microsoft.com/office/officeart/2005/8/layout/orgChart1"/>
    <dgm:cxn modelId="{4B6CBE70-CD05-4317-97CD-F84821E8C740}" type="presParOf" srcId="{3BD1BF3F-CCE4-4633-B7B4-77CB62960E1B}" destId="{4CC66A94-E1B9-4A58-ABA1-730596F4C8D8}" srcOrd="0" destOrd="0" presId="urn:microsoft.com/office/officeart/2005/8/layout/orgChart1"/>
    <dgm:cxn modelId="{746ECA0D-1A9D-49BF-91F0-B019AB5BF5E4}" type="presParOf" srcId="{3BD1BF3F-CCE4-4633-B7B4-77CB62960E1B}" destId="{50ECB070-E38D-4921-9002-1F2FDF177469}" srcOrd="1" destOrd="0" presId="urn:microsoft.com/office/officeart/2005/8/layout/orgChart1"/>
    <dgm:cxn modelId="{D18160D3-3629-49B5-8503-79A9191A6DE0}" type="presParOf" srcId="{BA97F3AE-03C4-4778-8DE3-29382601BD32}" destId="{A456C0DC-AC28-4CBB-82AA-1AD075F3D87C}" srcOrd="1" destOrd="0" presId="urn:microsoft.com/office/officeart/2005/8/layout/orgChart1"/>
    <dgm:cxn modelId="{23AD0145-C938-49FC-AF44-2059338FD8B0}" type="presParOf" srcId="{BA97F3AE-03C4-4778-8DE3-29382601BD32}" destId="{042ACCD6-2E76-47BE-AEBA-95CB246FDD2B}" srcOrd="2" destOrd="0" presId="urn:microsoft.com/office/officeart/2005/8/layout/orgChart1"/>
    <dgm:cxn modelId="{00FEC55C-2B0C-45DB-9495-BD5C169C34D9}" type="presParOf" srcId="{910BA002-9BDE-4178-A1BC-4CDEECD1C57F}" destId="{BA24F54C-771C-446E-8DF0-68974118716D}" srcOrd="4" destOrd="0" presId="urn:microsoft.com/office/officeart/2005/8/layout/orgChart1"/>
    <dgm:cxn modelId="{9B242B8B-4485-45C7-AFE8-94EAFA28AF7E}" type="presParOf" srcId="{910BA002-9BDE-4178-A1BC-4CDEECD1C57F}" destId="{22599490-B44F-495A-AF9E-60AC0A017DC8}" srcOrd="5" destOrd="0" presId="urn:microsoft.com/office/officeart/2005/8/layout/orgChart1"/>
    <dgm:cxn modelId="{1467B1C3-A564-4154-BB3D-A230E7F1BE71}" type="presParOf" srcId="{22599490-B44F-495A-AF9E-60AC0A017DC8}" destId="{06E10C54-78CA-4326-9646-BFB6F3C52A26}" srcOrd="0" destOrd="0" presId="urn:microsoft.com/office/officeart/2005/8/layout/orgChart1"/>
    <dgm:cxn modelId="{22B10B46-FAFC-41B7-A4E3-74269006E3E1}" type="presParOf" srcId="{06E10C54-78CA-4326-9646-BFB6F3C52A26}" destId="{1A1D9FE7-A5A4-40F1-91D8-A0F54683D32C}" srcOrd="0" destOrd="0" presId="urn:microsoft.com/office/officeart/2005/8/layout/orgChart1"/>
    <dgm:cxn modelId="{6D4C7626-489E-473D-943C-45DCDDC163BF}" type="presParOf" srcId="{06E10C54-78CA-4326-9646-BFB6F3C52A26}" destId="{DDEB856E-49A8-4C43-85F8-836D558B593A}" srcOrd="1" destOrd="0" presId="urn:microsoft.com/office/officeart/2005/8/layout/orgChart1"/>
    <dgm:cxn modelId="{71898E41-B186-4287-8C75-1F8B1834D2FA}" type="presParOf" srcId="{22599490-B44F-495A-AF9E-60AC0A017DC8}" destId="{BAFCAFFE-0B2A-4DE1-97C3-3C5C80E7017F}" srcOrd="1" destOrd="0" presId="urn:microsoft.com/office/officeart/2005/8/layout/orgChart1"/>
    <dgm:cxn modelId="{BE219E99-515D-48E5-AB9D-6D621169DD03}" type="presParOf" srcId="{22599490-B44F-495A-AF9E-60AC0A017DC8}" destId="{745484FF-A5BB-4195-A9BC-5B0B3FE1F239}" srcOrd="2" destOrd="0" presId="urn:microsoft.com/office/officeart/2005/8/layout/orgChart1"/>
    <dgm:cxn modelId="{D6AC16D6-72AA-422D-B3D1-3ED58F27F0EC}" type="presParOf" srcId="{910BA002-9BDE-4178-A1BC-4CDEECD1C57F}" destId="{C4E53041-40A7-4B78-8906-3DAFA41488C9}" srcOrd="6" destOrd="0" presId="urn:microsoft.com/office/officeart/2005/8/layout/orgChart1"/>
    <dgm:cxn modelId="{A9E0B4A2-706D-415F-A3D9-303DDA79E343}" type="presParOf" srcId="{910BA002-9BDE-4178-A1BC-4CDEECD1C57F}" destId="{8EB96681-E8B6-42C2-BB40-8D3B436B280D}" srcOrd="7" destOrd="0" presId="urn:microsoft.com/office/officeart/2005/8/layout/orgChart1"/>
    <dgm:cxn modelId="{8245121C-11EC-49DC-8675-3C1276644067}" type="presParOf" srcId="{8EB96681-E8B6-42C2-BB40-8D3B436B280D}" destId="{A6C7A319-2DDA-4379-86A2-5EAF73765B79}" srcOrd="0" destOrd="0" presId="urn:microsoft.com/office/officeart/2005/8/layout/orgChart1"/>
    <dgm:cxn modelId="{946C6459-D2D9-4B1B-A1D6-E3798E716B37}" type="presParOf" srcId="{A6C7A319-2DDA-4379-86A2-5EAF73765B79}" destId="{676F4ABA-C995-4294-B46C-81F359CE3EDE}" srcOrd="0" destOrd="0" presId="urn:microsoft.com/office/officeart/2005/8/layout/orgChart1"/>
    <dgm:cxn modelId="{F6B59A11-056F-481E-B120-ED101849EB88}" type="presParOf" srcId="{A6C7A319-2DDA-4379-86A2-5EAF73765B79}" destId="{F13B0916-94A3-483E-AD5C-C807BAB705DA}" srcOrd="1" destOrd="0" presId="urn:microsoft.com/office/officeart/2005/8/layout/orgChart1"/>
    <dgm:cxn modelId="{EED7A7CA-3962-4BF8-A11C-6ED2A627F3F3}" type="presParOf" srcId="{8EB96681-E8B6-42C2-BB40-8D3B436B280D}" destId="{C84F3671-3E4D-40E6-8299-E08CC7F8DA93}" srcOrd="1" destOrd="0" presId="urn:microsoft.com/office/officeart/2005/8/layout/orgChart1"/>
    <dgm:cxn modelId="{C4FA7FA9-F6F9-4D2D-80FE-5468BEB363E9}" type="presParOf" srcId="{8EB96681-E8B6-42C2-BB40-8D3B436B280D}" destId="{AFD65106-7426-4E54-916F-18DF90B963C5}" srcOrd="2" destOrd="0" presId="urn:microsoft.com/office/officeart/2005/8/layout/orgChart1"/>
    <dgm:cxn modelId="{E0D833E7-1439-4849-BF91-A1389791881B}" type="presParOf" srcId="{CC55448B-7C42-4C28-AB47-69D23058FCAA}" destId="{3B7BF5CA-75D1-4177-8207-9B53D737BF1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C20679-D4CD-4135-8F89-1FB7F2004AED}" type="doc">
      <dgm:prSet loTypeId="urn:microsoft.com/office/officeart/2005/8/layout/radial5" loCatId="cycle" qsTypeId="urn:microsoft.com/office/officeart/2005/8/quickstyle/3d1" qsCatId="3D" csTypeId="urn:microsoft.com/office/officeart/2005/8/colors/accent3_2" csCatId="accent3" phldr="1"/>
      <dgm:spPr/>
      <dgm:t>
        <a:bodyPr/>
        <a:lstStyle/>
        <a:p>
          <a:endParaRPr lang="en-GB"/>
        </a:p>
      </dgm:t>
    </dgm:pt>
    <dgm:pt modelId="{E4E8BFCC-D185-4147-A06A-6EE9F3144B1A}">
      <dgm:prSet phldrT="[Text]"/>
      <dgm:spPr/>
      <dgm:t>
        <a:bodyPr/>
        <a:lstStyle/>
        <a:p>
          <a:r>
            <a:rPr lang="en-GB" dirty="0" smtClean="0"/>
            <a:t>Hub Working</a:t>
          </a:r>
          <a:endParaRPr lang="en-GB" dirty="0"/>
        </a:p>
      </dgm:t>
    </dgm:pt>
    <dgm:pt modelId="{64430396-31F1-4C9D-8621-729817E46B97}" type="parTrans" cxnId="{649F62D6-130C-4347-9D27-D6CD09E3189C}">
      <dgm:prSet/>
      <dgm:spPr/>
      <dgm:t>
        <a:bodyPr/>
        <a:lstStyle/>
        <a:p>
          <a:endParaRPr lang="en-GB"/>
        </a:p>
      </dgm:t>
    </dgm:pt>
    <dgm:pt modelId="{64569B8F-60B1-4D9B-A35A-53F94059937E}" type="sibTrans" cxnId="{649F62D6-130C-4347-9D27-D6CD09E3189C}">
      <dgm:prSet/>
      <dgm:spPr/>
      <dgm:t>
        <a:bodyPr/>
        <a:lstStyle/>
        <a:p>
          <a:endParaRPr lang="en-GB"/>
        </a:p>
      </dgm:t>
    </dgm:pt>
    <dgm:pt modelId="{E374DA5D-2CCE-44AF-9881-C6C1F279930D}">
      <dgm:prSet phldrT="[Text]" custT="1"/>
      <dgm:spPr/>
      <dgm:t>
        <a:bodyPr/>
        <a:lstStyle/>
        <a:p>
          <a:r>
            <a:rPr lang="en-GB" sz="1600" dirty="0" smtClean="0">
              <a:latin typeface="Arial" pitchFamily="34" charset="0"/>
              <a:cs typeface="Arial" pitchFamily="34" charset="0"/>
            </a:rPr>
            <a:t>I get to work in different spaces with different children</a:t>
          </a:r>
          <a:endParaRPr lang="en-GB" sz="1600" dirty="0">
            <a:latin typeface="Arial" pitchFamily="34" charset="0"/>
            <a:cs typeface="Arial" pitchFamily="34" charset="0"/>
          </a:endParaRPr>
        </a:p>
      </dgm:t>
    </dgm:pt>
    <dgm:pt modelId="{4CCFA182-113F-423C-8492-5C31B9217AF3}" type="parTrans" cxnId="{FE5130DD-9588-4F3A-B062-3D7788F2905F}">
      <dgm:prSet/>
      <dgm:spPr/>
      <dgm:t>
        <a:bodyPr/>
        <a:lstStyle/>
        <a:p>
          <a:endParaRPr lang="en-GB"/>
        </a:p>
      </dgm:t>
    </dgm:pt>
    <dgm:pt modelId="{A6E83BF3-D7FD-4360-9D2D-3F5FC6083AFF}" type="sibTrans" cxnId="{FE5130DD-9588-4F3A-B062-3D7788F2905F}">
      <dgm:prSet/>
      <dgm:spPr/>
      <dgm:t>
        <a:bodyPr/>
        <a:lstStyle/>
        <a:p>
          <a:endParaRPr lang="en-GB"/>
        </a:p>
      </dgm:t>
    </dgm:pt>
    <dgm:pt modelId="{8D554275-EA6B-4A8B-9B07-3FAC8D2ED799}">
      <dgm:prSet phldrT="[Text]"/>
      <dgm:spPr/>
      <dgm:t>
        <a:bodyPr/>
        <a:lstStyle/>
        <a:p>
          <a:r>
            <a:rPr lang="en-GB" dirty="0" smtClean="0">
              <a:latin typeface="Arial" pitchFamily="34" charset="0"/>
              <a:cs typeface="Arial" pitchFamily="34" charset="0"/>
            </a:rPr>
            <a:t>I’m in a partnership with my school and my parents</a:t>
          </a:r>
          <a:endParaRPr lang="en-GB" dirty="0">
            <a:latin typeface="Arial" pitchFamily="34" charset="0"/>
            <a:cs typeface="Arial" pitchFamily="34" charset="0"/>
          </a:endParaRPr>
        </a:p>
      </dgm:t>
    </dgm:pt>
    <dgm:pt modelId="{D5A2CCA3-FF07-4FC4-BDC8-0D24700C0A73}" type="parTrans" cxnId="{803190F0-DC71-4337-8DCD-0DA55DD83259}">
      <dgm:prSet/>
      <dgm:spPr/>
      <dgm:t>
        <a:bodyPr/>
        <a:lstStyle/>
        <a:p>
          <a:endParaRPr lang="en-GB"/>
        </a:p>
      </dgm:t>
    </dgm:pt>
    <dgm:pt modelId="{5F97CD17-14A4-4983-9472-CB5332D06754}" type="sibTrans" cxnId="{803190F0-DC71-4337-8DCD-0DA55DD83259}">
      <dgm:prSet/>
      <dgm:spPr/>
      <dgm:t>
        <a:bodyPr/>
        <a:lstStyle/>
        <a:p>
          <a:endParaRPr lang="en-GB"/>
        </a:p>
      </dgm:t>
    </dgm:pt>
    <dgm:pt modelId="{7D32DCED-C00A-41FB-96D6-07CA1C626BB9}">
      <dgm:prSet phldrT="[Text]"/>
      <dgm:spPr/>
      <dgm:t>
        <a:bodyPr/>
        <a:lstStyle/>
        <a:p>
          <a:r>
            <a:rPr lang="en-US" dirty="0" smtClean="0">
              <a:latin typeface="Arial" pitchFamily="34" charset="0"/>
            </a:rPr>
            <a:t>I’m part of a class </a:t>
          </a:r>
          <a:r>
            <a:rPr lang="en-US" u="sng" dirty="0" smtClean="0">
              <a:latin typeface="Arial" pitchFamily="34" charset="0"/>
            </a:rPr>
            <a:t>and</a:t>
          </a:r>
          <a:r>
            <a:rPr lang="en-US" dirty="0" smtClean="0">
              <a:latin typeface="Arial" pitchFamily="34" charset="0"/>
            </a:rPr>
            <a:t> a hub.</a:t>
          </a:r>
          <a:endParaRPr lang="en-GB" dirty="0">
            <a:latin typeface="Arial" pitchFamily="34" charset="0"/>
            <a:cs typeface="Arial" pitchFamily="34" charset="0"/>
          </a:endParaRPr>
        </a:p>
      </dgm:t>
    </dgm:pt>
    <dgm:pt modelId="{32C6F240-5148-4C54-94EC-EFC0A7F5BCF4}" type="parTrans" cxnId="{61173ED5-1EA3-466D-A376-D1A143E70044}">
      <dgm:prSet/>
      <dgm:spPr/>
      <dgm:t>
        <a:bodyPr/>
        <a:lstStyle/>
        <a:p>
          <a:endParaRPr lang="en-GB"/>
        </a:p>
      </dgm:t>
    </dgm:pt>
    <dgm:pt modelId="{990FD391-6007-4D9E-95F1-D4DBF7E08576}" type="sibTrans" cxnId="{61173ED5-1EA3-466D-A376-D1A143E70044}">
      <dgm:prSet/>
      <dgm:spPr/>
      <dgm:t>
        <a:bodyPr/>
        <a:lstStyle/>
        <a:p>
          <a:endParaRPr lang="en-GB"/>
        </a:p>
      </dgm:t>
    </dgm:pt>
    <dgm:pt modelId="{8A2084D8-9A6E-4150-8CAA-42831808CBF1}">
      <dgm:prSet phldrT="[Text]"/>
      <dgm:spPr/>
      <dgm:t>
        <a:bodyPr/>
        <a:lstStyle/>
        <a:p>
          <a:r>
            <a:rPr lang="en-GB" dirty="0" smtClean="0">
              <a:latin typeface="Arial" pitchFamily="34" charset="0"/>
              <a:cs typeface="Arial" pitchFamily="34" charset="0"/>
            </a:rPr>
            <a:t>I’ve got my </a:t>
          </a:r>
          <a:r>
            <a:rPr lang="en-GB" dirty="0" err="1" smtClean="0">
              <a:latin typeface="Arial" pitchFamily="34" charset="0"/>
              <a:cs typeface="Arial" pitchFamily="34" charset="0"/>
            </a:rPr>
            <a:t>classteacher</a:t>
          </a:r>
          <a:r>
            <a:rPr lang="en-GB" dirty="0" smtClean="0">
              <a:latin typeface="Arial" pitchFamily="34" charset="0"/>
              <a:cs typeface="Arial" pitchFamily="34" charset="0"/>
            </a:rPr>
            <a:t> and other adults to help me if I need them</a:t>
          </a:r>
          <a:endParaRPr lang="en-GB" dirty="0">
            <a:latin typeface="Arial" pitchFamily="34" charset="0"/>
            <a:cs typeface="Arial" pitchFamily="34" charset="0"/>
          </a:endParaRPr>
        </a:p>
      </dgm:t>
    </dgm:pt>
    <dgm:pt modelId="{6010DA07-9819-4342-977F-66209A124F3B}" type="parTrans" cxnId="{E734A7C9-B510-4BF1-8EB4-D5282331158C}">
      <dgm:prSet/>
      <dgm:spPr/>
      <dgm:t>
        <a:bodyPr/>
        <a:lstStyle/>
        <a:p>
          <a:endParaRPr lang="en-GB"/>
        </a:p>
      </dgm:t>
    </dgm:pt>
    <dgm:pt modelId="{8BA8B755-DF97-4E89-973B-55FBDDA1852A}" type="sibTrans" cxnId="{E734A7C9-B510-4BF1-8EB4-D5282331158C}">
      <dgm:prSet/>
      <dgm:spPr/>
      <dgm:t>
        <a:bodyPr/>
        <a:lstStyle/>
        <a:p>
          <a:endParaRPr lang="en-GB"/>
        </a:p>
      </dgm:t>
    </dgm:pt>
    <dgm:pt modelId="{9CF0E8DE-D613-4A02-92ED-CA07E8F812D2}">
      <dgm:prSet/>
      <dgm:spPr/>
      <dgm:t>
        <a:bodyPr/>
        <a:lstStyle/>
        <a:p>
          <a:r>
            <a:rPr lang="en-GB" dirty="0" smtClean="0">
              <a:latin typeface="Arial" pitchFamily="34" charset="0"/>
              <a:cs typeface="Arial" pitchFamily="34" charset="0"/>
            </a:rPr>
            <a:t>My learning is focussed on my next steps  </a:t>
          </a:r>
          <a:endParaRPr lang="en-GB" dirty="0">
            <a:latin typeface="Arial" pitchFamily="34" charset="0"/>
            <a:cs typeface="Arial" pitchFamily="34" charset="0"/>
          </a:endParaRPr>
        </a:p>
      </dgm:t>
    </dgm:pt>
    <dgm:pt modelId="{F6362C21-848C-4A2F-8911-45410302390B}" type="parTrans" cxnId="{98DBE0BC-90B2-4EA9-A272-18DC842B6DDA}">
      <dgm:prSet/>
      <dgm:spPr/>
      <dgm:t>
        <a:bodyPr/>
        <a:lstStyle/>
        <a:p>
          <a:endParaRPr lang="en-GB"/>
        </a:p>
      </dgm:t>
    </dgm:pt>
    <dgm:pt modelId="{B3828B91-2055-47DE-BF70-BE64F1D67CC9}" type="sibTrans" cxnId="{98DBE0BC-90B2-4EA9-A272-18DC842B6DDA}">
      <dgm:prSet/>
      <dgm:spPr/>
      <dgm:t>
        <a:bodyPr/>
        <a:lstStyle/>
        <a:p>
          <a:endParaRPr lang="en-GB"/>
        </a:p>
      </dgm:t>
    </dgm:pt>
    <dgm:pt modelId="{9E894E7A-A8F9-4A0A-BE90-575E486F511C}">
      <dgm:prSet/>
      <dgm:spPr/>
      <dgm:t>
        <a:bodyPr/>
        <a:lstStyle/>
        <a:p>
          <a:r>
            <a:rPr lang="en-US" dirty="0" smtClean="0">
              <a:latin typeface="Arial" pitchFamily="34" charset="0"/>
            </a:rPr>
            <a:t>I get to learn with different adults during the day / week</a:t>
          </a:r>
          <a:endParaRPr lang="en-GB" dirty="0">
            <a:latin typeface="Arial" pitchFamily="34" charset="0"/>
            <a:cs typeface="Arial" pitchFamily="34" charset="0"/>
          </a:endParaRPr>
        </a:p>
      </dgm:t>
    </dgm:pt>
    <dgm:pt modelId="{CD25BB34-99E2-49FA-8FD2-F1AA22136E48}" type="parTrans" cxnId="{414DE563-8276-48AA-98C5-E489C6F0970D}">
      <dgm:prSet/>
      <dgm:spPr/>
      <dgm:t>
        <a:bodyPr/>
        <a:lstStyle/>
        <a:p>
          <a:endParaRPr lang="en-GB"/>
        </a:p>
      </dgm:t>
    </dgm:pt>
    <dgm:pt modelId="{68EE0738-1351-4FAC-9254-38345167FCC3}" type="sibTrans" cxnId="{414DE563-8276-48AA-98C5-E489C6F0970D}">
      <dgm:prSet/>
      <dgm:spPr/>
      <dgm:t>
        <a:bodyPr/>
        <a:lstStyle/>
        <a:p>
          <a:endParaRPr lang="en-GB"/>
        </a:p>
      </dgm:t>
    </dgm:pt>
    <dgm:pt modelId="{9769A9D4-E7DE-4968-AE8D-FAA3FE876F61}">
      <dgm:prSet/>
      <dgm:spPr/>
      <dgm:t>
        <a:bodyPr/>
        <a:lstStyle/>
        <a:p>
          <a:r>
            <a:rPr lang="en-GB" dirty="0" smtClean="0">
              <a:latin typeface="Arial" pitchFamily="34" charset="0"/>
              <a:cs typeface="Arial" pitchFamily="34" charset="0"/>
            </a:rPr>
            <a:t>I experience a real variety of learning that challenges and engages me</a:t>
          </a:r>
          <a:endParaRPr lang="en-GB" dirty="0">
            <a:latin typeface="Arial" pitchFamily="34" charset="0"/>
            <a:cs typeface="Arial" pitchFamily="34" charset="0"/>
          </a:endParaRPr>
        </a:p>
      </dgm:t>
    </dgm:pt>
    <dgm:pt modelId="{64E679E4-EDF6-4CB4-854D-72A923BEEC8D}" type="parTrans" cxnId="{9C840446-AF7E-4AC9-A0A8-10F9185BEB11}">
      <dgm:prSet/>
      <dgm:spPr/>
      <dgm:t>
        <a:bodyPr/>
        <a:lstStyle/>
        <a:p>
          <a:endParaRPr lang="en-GB"/>
        </a:p>
      </dgm:t>
    </dgm:pt>
    <dgm:pt modelId="{F4E8C892-E84B-4428-8FB0-DF4ADE1E5520}" type="sibTrans" cxnId="{9C840446-AF7E-4AC9-A0A8-10F9185BEB11}">
      <dgm:prSet/>
      <dgm:spPr/>
      <dgm:t>
        <a:bodyPr/>
        <a:lstStyle/>
        <a:p>
          <a:endParaRPr lang="en-GB"/>
        </a:p>
      </dgm:t>
    </dgm:pt>
    <dgm:pt modelId="{85CED6EE-57E9-4C36-9FF7-EAC499E8C3E4}" type="pres">
      <dgm:prSet presAssocID="{96C20679-D4CD-4135-8F89-1FB7F2004AED}" presName="Name0" presStyleCnt="0">
        <dgm:presLayoutVars>
          <dgm:chMax val="1"/>
          <dgm:dir/>
          <dgm:animLvl val="ctr"/>
          <dgm:resizeHandles val="exact"/>
        </dgm:presLayoutVars>
      </dgm:prSet>
      <dgm:spPr/>
      <dgm:t>
        <a:bodyPr/>
        <a:lstStyle/>
        <a:p>
          <a:endParaRPr lang="en-GB"/>
        </a:p>
      </dgm:t>
    </dgm:pt>
    <dgm:pt modelId="{5477455D-BB64-42B2-A8EA-8C0D230C6BCA}" type="pres">
      <dgm:prSet presAssocID="{E4E8BFCC-D185-4147-A06A-6EE9F3144B1A}" presName="centerShape" presStyleLbl="node0" presStyleIdx="0" presStyleCnt="1"/>
      <dgm:spPr/>
      <dgm:t>
        <a:bodyPr/>
        <a:lstStyle/>
        <a:p>
          <a:endParaRPr lang="en-GB"/>
        </a:p>
      </dgm:t>
    </dgm:pt>
    <dgm:pt modelId="{017EB92E-1DC1-44BF-9AD6-68511BF8BBD2}" type="pres">
      <dgm:prSet presAssocID="{4CCFA182-113F-423C-8492-5C31B9217AF3}" presName="parTrans" presStyleLbl="sibTrans2D1" presStyleIdx="0" presStyleCnt="7"/>
      <dgm:spPr/>
      <dgm:t>
        <a:bodyPr/>
        <a:lstStyle/>
        <a:p>
          <a:endParaRPr lang="en-GB"/>
        </a:p>
      </dgm:t>
    </dgm:pt>
    <dgm:pt modelId="{D466F96B-2836-4BF4-8E9B-0C07A4557CD5}" type="pres">
      <dgm:prSet presAssocID="{4CCFA182-113F-423C-8492-5C31B9217AF3}" presName="connectorText" presStyleLbl="sibTrans2D1" presStyleIdx="0" presStyleCnt="7"/>
      <dgm:spPr/>
      <dgm:t>
        <a:bodyPr/>
        <a:lstStyle/>
        <a:p>
          <a:endParaRPr lang="en-GB"/>
        </a:p>
      </dgm:t>
    </dgm:pt>
    <dgm:pt modelId="{A3F4B3F8-1BAC-4714-8F95-9A5F112EE9B1}" type="pres">
      <dgm:prSet presAssocID="{E374DA5D-2CCE-44AF-9881-C6C1F279930D}" presName="node" presStyleLbl="node1" presStyleIdx="0" presStyleCnt="7" custScaleX="149558" custScaleY="94256" custRadScaleRad="98224" custRadScaleInc="3043">
        <dgm:presLayoutVars>
          <dgm:bulletEnabled val="1"/>
        </dgm:presLayoutVars>
      </dgm:prSet>
      <dgm:spPr/>
      <dgm:t>
        <a:bodyPr/>
        <a:lstStyle/>
        <a:p>
          <a:endParaRPr lang="en-GB"/>
        </a:p>
      </dgm:t>
    </dgm:pt>
    <dgm:pt modelId="{7E5E4EE3-3459-4984-B835-AAFAA4083337}" type="pres">
      <dgm:prSet presAssocID="{D5A2CCA3-FF07-4FC4-BDC8-0D24700C0A73}" presName="parTrans" presStyleLbl="sibTrans2D1" presStyleIdx="1" presStyleCnt="7"/>
      <dgm:spPr/>
      <dgm:t>
        <a:bodyPr/>
        <a:lstStyle/>
        <a:p>
          <a:endParaRPr lang="en-GB"/>
        </a:p>
      </dgm:t>
    </dgm:pt>
    <dgm:pt modelId="{EB095EB2-7609-4C47-BFE7-F23D5B780CA4}" type="pres">
      <dgm:prSet presAssocID="{D5A2CCA3-FF07-4FC4-BDC8-0D24700C0A73}" presName="connectorText" presStyleLbl="sibTrans2D1" presStyleIdx="1" presStyleCnt="7"/>
      <dgm:spPr/>
      <dgm:t>
        <a:bodyPr/>
        <a:lstStyle/>
        <a:p>
          <a:endParaRPr lang="en-GB"/>
        </a:p>
      </dgm:t>
    </dgm:pt>
    <dgm:pt modelId="{F1DFC8BB-3BB7-4558-8D89-5459C1A26B37}" type="pres">
      <dgm:prSet presAssocID="{8D554275-EA6B-4A8B-9B07-3FAC8D2ED799}" presName="node" presStyleLbl="node1" presStyleIdx="1" presStyleCnt="7" custScaleX="131448" custScaleY="96362" custRadScaleRad="114024" custRadScaleInc="177007">
        <dgm:presLayoutVars>
          <dgm:bulletEnabled val="1"/>
        </dgm:presLayoutVars>
      </dgm:prSet>
      <dgm:spPr/>
      <dgm:t>
        <a:bodyPr/>
        <a:lstStyle/>
        <a:p>
          <a:endParaRPr lang="en-GB"/>
        </a:p>
      </dgm:t>
    </dgm:pt>
    <dgm:pt modelId="{802F33B0-D08B-412F-9E05-447A230D1841}" type="pres">
      <dgm:prSet presAssocID="{32C6F240-5148-4C54-94EC-EFC0A7F5BCF4}" presName="parTrans" presStyleLbl="sibTrans2D1" presStyleIdx="2" presStyleCnt="7" custLinFactNeighborX="-5057" custLinFactNeighborY="-29726"/>
      <dgm:spPr/>
      <dgm:t>
        <a:bodyPr/>
        <a:lstStyle/>
        <a:p>
          <a:endParaRPr lang="en-GB"/>
        </a:p>
      </dgm:t>
    </dgm:pt>
    <dgm:pt modelId="{4C2D784A-C6DA-46C7-9A77-9299726ECA9F}" type="pres">
      <dgm:prSet presAssocID="{32C6F240-5148-4C54-94EC-EFC0A7F5BCF4}" presName="connectorText" presStyleLbl="sibTrans2D1" presStyleIdx="2" presStyleCnt="7"/>
      <dgm:spPr/>
      <dgm:t>
        <a:bodyPr/>
        <a:lstStyle/>
        <a:p>
          <a:endParaRPr lang="en-GB"/>
        </a:p>
      </dgm:t>
    </dgm:pt>
    <dgm:pt modelId="{BCB027F6-1DEF-4926-B261-D90445819DC8}" type="pres">
      <dgm:prSet presAssocID="{7D32DCED-C00A-41FB-96D6-07CA1C626BB9}" presName="node" presStyleLbl="node1" presStyleIdx="2" presStyleCnt="7" custScaleX="136624" custScaleY="96274" custRadScaleRad="109274" custRadScaleInc="-174465">
        <dgm:presLayoutVars>
          <dgm:bulletEnabled val="1"/>
        </dgm:presLayoutVars>
      </dgm:prSet>
      <dgm:spPr/>
      <dgm:t>
        <a:bodyPr/>
        <a:lstStyle/>
        <a:p>
          <a:endParaRPr lang="en-GB"/>
        </a:p>
      </dgm:t>
    </dgm:pt>
    <dgm:pt modelId="{632810EE-E8AF-4956-8C2C-806850E8D97C}" type="pres">
      <dgm:prSet presAssocID="{6010DA07-9819-4342-977F-66209A124F3B}" presName="parTrans" presStyleLbl="sibTrans2D1" presStyleIdx="3" presStyleCnt="7"/>
      <dgm:spPr/>
      <dgm:t>
        <a:bodyPr/>
        <a:lstStyle/>
        <a:p>
          <a:endParaRPr lang="en-GB"/>
        </a:p>
      </dgm:t>
    </dgm:pt>
    <dgm:pt modelId="{6BF0499B-DAA8-41F7-8B40-1810E1120172}" type="pres">
      <dgm:prSet presAssocID="{6010DA07-9819-4342-977F-66209A124F3B}" presName="connectorText" presStyleLbl="sibTrans2D1" presStyleIdx="3" presStyleCnt="7"/>
      <dgm:spPr/>
      <dgm:t>
        <a:bodyPr/>
        <a:lstStyle/>
        <a:p>
          <a:endParaRPr lang="en-GB"/>
        </a:p>
      </dgm:t>
    </dgm:pt>
    <dgm:pt modelId="{AB5FCA69-1E30-4FA1-8CF1-F8937C378210}" type="pres">
      <dgm:prSet presAssocID="{8A2084D8-9A6E-4150-8CAA-42831808CBF1}" presName="node" presStyleLbl="node1" presStyleIdx="3" presStyleCnt="7" custScaleX="132530" custScaleY="95880" custRadScaleRad="102596" custRadScaleInc="-37813">
        <dgm:presLayoutVars>
          <dgm:bulletEnabled val="1"/>
        </dgm:presLayoutVars>
      </dgm:prSet>
      <dgm:spPr/>
      <dgm:t>
        <a:bodyPr/>
        <a:lstStyle/>
        <a:p>
          <a:endParaRPr lang="en-GB"/>
        </a:p>
      </dgm:t>
    </dgm:pt>
    <dgm:pt modelId="{0EFADB0F-D260-4F91-AB65-D718751BCEFF}" type="pres">
      <dgm:prSet presAssocID="{F6362C21-848C-4A2F-8911-45410302390B}" presName="parTrans" presStyleLbl="sibTrans2D1" presStyleIdx="4" presStyleCnt="7"/>
      <dgm:spPr/>
      <dgm:t>
        <a:bodyPr/>
        <a:lstStyle/>
        <a:p>
          <a:endParaRPr lang="en-GB"/>
        </a:p>
      </dgm:t>
    </dgm:pt>
    <dgm:pt modelId="{82878217-137A-438B-AA9E-4255842CF534}" type="pres">
      <dgm:prSet presAssocID="{F6362C21-848C-4A2F-8911-45410302390B}" presName="connectorText" presStyleLbl="sibTrans2D1" presStyleIdx="4" presStyleCnt="7"/>
      <dgm:spPr/>
      <dgm:t>
        <a:bodyPr/>
        <a:lstStyle/>
        <a:p>
          <a:endParaRPr lang="en-GB"/>
        </a:p>
      </dgm:t>
    </dgm:pt>
    <dgm:pt modelId="{B70A6C64-1124-40EA-91E8-E1252EBB3617}" type="pres">
      <dgm:prSet presAssocID="{9CF0E8DE-D613-4A02-92ED-CA07E8F812D2}" presName="node" presStyleLbl="node1" presStyleIdx="4" presStyleCnt="7" custScaleX="140737" custScaleY="98349" custRadScaleRad="105556" custRadScaleInc="41131">
        <dgm:presLayoutVars>
          <dgm:bulletEnabled val="1"/>
        </dgm:presLayoutVars>
      </dgm:prSet>
      <dgm:spPr/>
      <dgm:t>
        <a:bodyPr/>
        <a:lstStyle/>
        <a:p>
          <a:endParaRPr lang="en-GB"/>
        </a:p>
      </dgm:t>
    </dgm:pt>
    <dgm:pt modelId="{935663F6-6C33-48F6-A101-EA5DACE6E367}" type="pres">
      <dgm:prSet presAssocID="{CD25BB34-99E2-49FA-8FD2-F1AA22136E48}" presName="parTrans" presStyleLbl="sibTrans2D1" presStyleIdx="5" presStyleCnt="7"/>
      <dgm:spPr/>
      <dgm:t>
        <a:bodyPr/>
        <a:lstStyle/>
        <a:p>
          <a:endParaRPr lang="en-GB"/>
        </a:p>
      </dgm:t>
    </dgm:pt>
    <dgm:pt modelId="{D09766D5-A6DF-4ED1-9045-09DDA137FAA2}" type="pres">
      <dgm:prSet presAssocID="{CD25BB34-99E2-49FA-8FD2-F1AA22136E48}" presName="connectorText" presStyleLbl="sibTrans2D1" presStyleIdx="5" presStyleCnt="7"/>
      <dgm:spPr/>
      <dgm:t>
        <a:bodyPr/>
        <a:lstStyle/>
        <a:p>
          <a:endParaRPr lang="en-GB"/>
        </a:p>
      </dgm:t>
    </dgm:pt>
    <dgm:pt modelId="{0136FAC4-1410-4509-A10E-63175F19D8EF}" type="pres">
      <dgm:prSet presAssocID="{9E894E7A-A8F9-4A0A-BE90-575E486F511C}" presName="node" presStyleLbl="node1" presStyleIdx="5" presStyleCnt="7" custScaleX="142120" custScaleY="95007" custRadScaleRad="119313" custRadScaleInc="25051">
        <dgm:presLayoutVars>
          <dgm:bulletEnabled val="1"/>
        </dgm:presLayoutVars>
      </dgm:prSet>
      <dgm:spPr/>
      <dgm:t>
        <a:bodyPr/>
        <a:lstStyle/>
        <a:p>
          <a:endParaRPr lang="en-GB"/>
        </a:p>
      </dgm:t>
    </dgm:pt>
    <dgm:pt modelId="{4ED3087D-292F-4D95-B077-E351453C4294}" type="pres">
      <dgm:prSet presAssocID="{64E679E4-EDF6-4CB4-854D-72A923BEEC8D}" presName="parTrans" presStyleLbl="sibTrans2D1" presStyleIdx="6" presStyleCnt="7"/>
      <dgm:spPr/>
      <dgm:t>
        <a:bodyPr/>
        <a:lstStyle/>
        <a:p>
          <a:endParaRPr lang="en-GB"/>
        </a:p>
      </dgm:t>
    </dgm:pt>
    <dgm:pt modelId="{4B9D4997-CE66-4046-AAF6-555A03A92021}" type="pres">
      <dgm:prSet presAssocID="{64E679E4-EDF6-4CB4-854D-72A923BEEC8D}" presName="connectorText" presStyleLbl="sibTrans2D1" presStyleIdx="6" presStyleCnt="7"/>
      <dgm:spPr/>
      <dgm:t>
        <a:bodyPr/>
        <a:lstStyle/>
        <a:p>
          <a:endParaRPr lang="en-GB"/>
        </a:p>
      </dgm:t>
    </dgm:pt>
    <dgm:pt modelId="{148523E4-B5FD-4BFC-A66C-2AF980DA6C37}" type="pres">
      <dgm:prSet presAssocID="{9769A9D4-E7DE-4968-AE8D-FAA3FE876F61}" presName="node" presStyleLbl="node1" presStyleIdx="6" presStyleCnt="7" custScaleX="144359" custScaleY="91696" custRadScaleRad="112438" custRadScaleInc="-14820">
        <dgm:presLayoutVars>
          <dgm:bulletEnabled val="1"/>
        </dgm:presLayoutVars>
      </dgm:prSet>
      <dgm:spPr/>
      <dgm:t>
        <a:bodyPr/>
        <a:lstStyle/>
        <a:p>
          <a:endParaRPr lang="en-GB"/>
        </a:p>
      </dgm:t>
    </dgm:pt>
  </dgm:ptLst>
  <dgm:cxnLst>
    <dgm:cxn modelId="{4597A01A-9B8F-4CF1-9434-81AEDC824C1D}" type="presOf" srcId="{6010DA07-9819-4342-977F-66209A124F3B}" destId="{6BF0499B-DAA8-41F7-8B40-1810E1120172}" srcOrd="1" destOrd="0" presId="urn:microsoft.com/office/officeart/2005/8/layout/radial5"/>
    <dgm:cxn modelId="{FE5130DD-9588-4F3A-B062-3D7788F2905F}" srcId="{E4E8BFCC-D185-4147-A06A-6EE9F3144B1A}" destId="{E374DA5D-2CCE-44AF-9881-C6C1F279930D}" srcOrd="0" destOrd="0" parTransId="{4CCFA182-113F-423C-8492-5C31B9217AF3}" sibTransId="{A6E83BF3-D7FD-4360-9D2D-3F5FC6083AFF}"/>
    <dgm:cxn modelId="{CA2FF69A-545D-4662-979F-673542B03914}" type="presOf" srcId="{D5A2CCA3-FF07-4FC4-BDC8-0D24700C0A73}" destId="{EB095EB2-7609-4C47-BFE7-F23D5B780CA4}" srcOrd="1" destOrd="0" presId="urn:microsoft.com/office/officeart/2005/8/layout/radial5"/>
    <dgm:cxn modelId="{ABEB8EB7-1C21-4B4A-9C4B-8DAF7F1F3106}" type="presOf" srcId="{CD25BB34-99E2-49FA-8FD2-F1AA22136E48}" destId="{D09766D5-A6DF-4ED1-9045-09DDA137FAA2}" srcOrd="1" destOrd="0" presId="urn:microsoft.com/office/officeart/2005/8/layout/radial5"/>
    <dgm:cxn modelId="{803190F0-DC71-4337-8DCD-0DA55DD83259}" srcId="{E4E8BFCC-D185-4147-A06A-6EE9F3144B1A}" destId="{8D554275-EA6B-4A8B-9B07-3FAC8D2ED799}" srcOrd="1" destOrd="0" parTransId="{D5A2CCA3-FF07-4FC4-BDC8-0D24700C0A73}" sibTransId="{5F97CD17-14A4-4983-9472-CB5332D06754}"/>
    <dgm:cxn modelId="{25C96C52-8911-4ACE-879A-D3F9C7C0B6E3}" type="presOf" srcId="{8D554275-EA6B-4A8B-9B07-3FAC8D2ED799}" destId="{F1DFC8BB-3BB7-4558-8D89-5459C1A26B37}" srcOrd="0" destOrd="0" presId="urn:microsoft.com/office/officeart/2005/8/layout/radial5"/>
    <dgm:cxn modelId="{353078A3-4B04-4728-A5C5-3D4C82E933E0}" type="presOf" srcId="{F6362C21-848C-4A2F-8911-45410302390B}" destId="{0EFADB0F-D260-4F91-AB65-D718751BCEFF}" srcOrd="0" destOrd="0" presId="urn:microsoft.com/office/officeart/2005/8/layout/radial5"/>
    <dgm:cxn modelId="{5C280993-B57E-4E16-92A1-4C948CB938D3}" type="presOf" srcId="{E4E8BFCC-D185-4147-A06A-6EE9F3144B1A}" destId="{5477455D-BB64-42B2-A8EA-8C0D230C6BCA}" srcOrd="0" destOrd="0" presId="urn:microsoft.com/office/officeart/2005/8/layout/radial5"/>
    <dgm:cxn modelId="{B436C038-040F-4F3B-A1CE-C55FF3528375}" type="presOf" srcId="{4CCFA182-113F-423C-8492-5C31B9217AF3}" destId="{D466F96B-2836-4BF4-8E9B-0C07A4557CD5}" srcOrd="1" destOrd="0" presId="urn:microsoft.com/office/officeart/2005/8/layout/radial5"/>
    <dgm:cxn modelId="{9C840446-AF7E-4AC9-A0A8-10F9185BEB11}" srcId="{E4E8BFCC-D185-4147-A06A-6EE9F3144B1A}" destId="{9769A9D4-E7DE-4968-AE8D-FAA3FE876F61}" srcOrd="6" destOrd="0" parTransId="{64E679E4-EDF6-4CB4-854D-72A923BEEC8D}" sibTransId="{F4E8C892-E84B-4428-8FB0-DF4ADE1E5520}"/>
    <dgm:cxn modelId="{414DE563-8276-48AA-98C5-E489C6F0970D}" srcId="{E4E8BFCC-D185-4147-A06A-6EE9F3144B1A}" destId="{9E894E7A-A8F9-4A0A-BE90-575E486F511C}" srcOrd="5" destOrd="0" parTransId="{CD25BB34-99E2-49FA-8FD2-F1AA22136E48}" sibTransId="{68EE0738-1351-4FAC-9254-38345167FCC3}"/>
    <dgm:cxn modelId="{BF98DD54-EC09-436D-B699-F3C7A1C2CBD6}" type="presOf" srcId="{E374DA5D-2CCE-44AF-9881-C6C1F279930D}" destId="{A3F4B3F8-1BAC-4714-8F95-9A5F112EE9B1}" srcOrd="0" destOrd="0" presId="urn:microsoft.com/office/officeart/2005/8/layout/radial5"/>
    <dgm:cxn modelId="{BB47994C-822B-42BB-B507-A661E13DACFE}" type="presOf" srcId="{64E679E4-EDF6-4CB4-854D-72A923BEEC8D}" destId="{4B9D4997-CE66-4046-AAF6-555A03A92021}" srcOrd="1" destOrd="0" presId="urn:microsoft.com/office/officeart/2005/8/layout/radial5"/>
    <dgm:cxn modelId="{CB8FE2C3-019C-461C-B450-8DE9E9A32C2D}" type="presOf" srcId="{CD25BB34-99E2-49FA-8FD2-F1AA22136E48}" destId="{935663F6-6C33-48F6-A101-EA5DACE6E367}" srcOrd="0" destOrd="0" presId="urn:microsoft.com/office/officeart/2005/8/layout/radial5"/>
    <dgm:cxn modelId="{BB3A17AF-70CA-44D4-8B3C-2FDDEB0600EA}" type="presOf" srcId="{7D32DCED-C00A-41FB-96D6-07CA1C626BB9}" destId="{BCB027F6-1DEF-4926-B261-D90445819DC8}" srcOrd="0" destOrd="0" presId="urn:microsoft.com/office/officeart/2005/8/layout/radial5"/>
    <dgm:cxn modelId="{727767E0-0314-440D-94C3-AE22E8A986F9}" type="presOf" srcId="{6010DA07-9819-4342-977F-66209A124F3B}" destId="{632810EE-E8AF-4956-8C2C-806850E8D97C}" srcOrd="0" destOrd="0" presId="urn:microsoft.com/office/officeart/2005/8/layout/radial5"/>
    <dgm:cxn modelId="{46A90AA5-8E71-4BE9-815D-70E6CE653476}" type="presOf" srcId="{F6362C21-848C-4A2F-8911-45410302390B}" destId="{82878217-137A-438B-AA9E-4255842CF534}" srcOrd="1" destOrd="0" presId="urn:microsoft.com/office/officeart/2005/8/layout/radial5"/>
    <dgm:cxn modelId="{98DBE0BC-90B2-4EA9-A272-18DC842B6DDA}" srcId="{E4E8BFCC-D185-4147-A06A-6EE9F3144B1A}" destId="{9CF0E8DE-D613-4A02-92ED-CA07E8F812D2}" srcOrd="4" destOrd="0" parTransId="{F6362C21-848C-4A2F-8911-45410302390B}" sibTransId="{B3828B91-2055-47DE-BF70-BE64F1D67CC9}"/>
    <dgm:cxn modelId="{A3F359F3-2729-4945-9511-CFE812A87861}" type="presOf" srcId="{9E894E7A-A8F9-4A0A-BE90-575E486F511C}" destId="{0136FAC4-1410-4509-A10E-63175F19D8EF}" srcOrd="0" destOrd="0" presId="urn:microsoft.com/office/officeart/2005/8/layout/radial5"/>
    <dgm:cxn modelId="{F8E60C53-D599-46BF-9B5F-3C8F8D5C1DAA}" type="presOf" srcId="{32C6F240-5148-4C54-94EC-EFC0A7F5BCF4}" destId="{4C2D784A-C6DA-46C7-9A77-9299726ECA9F}" srcOrd="1" destOrd="0" presId="urn:microsoft.com/office/officeart/2005/8/layout/radial5"/>
    <dgm:cxn modelId="{61173ED5-1EA3-466D-A376-D1A143E70044}" srcId="{E4E8BFCC-D185-4147-A06A-6EE9F3144B1A}" destId="{7D32DCED-C00A-41FB-96D6-07CA1C626BB9}" srcOrd="2" destOrd="0" parTransId="{32C6F240-5148-4C54-94EC-EFC0A7F5BCF4}" sibTransId="{990FD391-6007-4D9E-95F1-D4DBF7E08576}"/>
    <dgm:cxn modelId="{2FAF7242-100A-4A63-9D6D-30D3484FBE14}" type="presOf" srcId="{96C20679-D4CD-4135-8F89-1FB7F2004AED}" destId="{85CED6EE-57E9-4C36-9FF7-EAC499E8C3E4}" srcOrd="0" destOrd="0" presId="urn:microsoft.com/office/officeart/2005/8/layout/radial5"/>
    <dgm:cxn modelId="{0AC220D6-BFB2-4657-A3AC-4707793C3F30}" type="presOf" srcId="{9769A9D4-E7DE-4968-AE8D-FAA3FE876F61}" destId="{148523E4-B5FD-4BFC-A66C-2AF980DA6C37}" srcOrd="0" destOrd="0" presId="urn:microsoft.com/office/officeart/2005/8/layout/radial5"/>
    <dgm:cxn modelId="{A22C67E3-A163-40AA-A7CE-CFC4DA62412C}" type="presOf" srcId="{4CCFA182-113F-423C-8492-5C31B9217AF3}" destId="{017EB92E-1DC1-44BF-9AD6-68511BF8BBD2}" srcOrd="0" destOrd="0" presId="urn:microsoft.com/office/officeart/2005/8/layout/radial5"/>
    <dgm:cxn modelId="{649F62D6-130C-4347-9D27-D6CD09E3189C}" srcId="{96C20679-D4CD-4135-8F89-1FB7F2004AED}" destId="{E4E8BFCC-D185-4147-A06A-6EE9F3144B1A}" srcOrd="0" destOrd="0" parTransId="{64430396-31F1-4C9D-8621-729817E46B97}" sibTransId="{64569B8F-60B1-4D9B-A35A-53F94059937E}"/>
    <dgm:cxn modelId="{4E31F912-85B1-4549-88BC-25CFA824611F}" type="presOf" srcId="{32C6F240-5148-4C54-94EC-EFC0A7F5BCF4}" destId="{802F33B0-D08B-412F-9E05-447A230D1841}" srcOrd="0" destOrd="0" presId="urn:microsoft.com/office/officeart/2005/8/layout/radial5"/>
    <dgm:cxn modelId="{A5AD987A-1927-4678-A71E-3442CDA55B04}" type="presOf" srcId="{64E679E4-EDF6-4CB4-854D-72A923BEEC8D}" destId="{4ED3087D-292F-4D95-B077-E351453C4294}" srcOrd="0" destOrd="0" presId="urn:microsoft.com/office/officeart/2005/8/layout/radial5"/>
    <dgm:cxn modelId="{E734A7C9-B510-4BF1-8EB4-D5282331158C}" srcId="{E4E8BFCC-D185-4147-A06A-6EE9F3144B1A}" destId="{8A2084D8-9A6E-4150-8CAA-42831808CBF1}" srcOrd="3" destOrd="0" parTransId="{6010DA07-9819-4342-977F-66209A124F3B}" sibTransId="{8BA8B755-DF97-4E89-973B-55FBDDA1852A}"/>
    <dgm:cxn modelId="{11D8F7A4-1B00-4F97-BFEF-B92747FFF8A8}" type="presOf" srcId="{9CF0E8DE-D613-4A02-92ED-CA07E8F812D2}" destId="{B70A6C64-1124-40EA-91E8-E1252EBB3617}" srcOrd="0" destOrd="0" presId="urn:microsoft.com/office/officeart/2005/8/layout/radial5"/>
    <dgm:cxn modelId="{C2634C5B-7277-4230-8708-1B26314412B8}" type="presOf" srcId="{D5A2CCA3-FF07-4FC4-BDC8-0D24700C0A73}" destId="{7E5E4EE3-3459-4984-B835-AAFAA4083337}" srcOrd="0" destOrd="0" presId="urn:microsoft.com/office/officeart/2005/8/layout/radial5"/>
    <dgm:cxn modelId="{212AD7D7-DB88-4D02-A6AA-D416E772A59F}" type="presOf" srcId="{8A2084D8-9A6E-4150-8CAA-42831808CBF1}" destId="{AB5FCA69-1E30-4FA1-8CF1-F8937C378210}" srcOrd="0" destOrd="0" presId="urn:microsoft.com/office/officeart/2005/8/layout/radial5"/>
    <dgm:cxn modelId="{2E8C00AB-8F9B-4597-A51F-086E01AFC588}" type="presParOf" srcId="{85CED6EE-57E9-4C36-9FF7-EAC499E8C3E4}" destId="{5477455D-BB64-42B2-A8EA-8C0D230C6BCA}" srcOrd="0" destOrd="0" presId="urn:microsoft.com/office/officeart/2005/8/layout/radial5"/>
    <dgm:cxn modelId="{C947CC47-0E81-4715-A6E4-BEB76CF58AB0}" type="presParOf" srcId="{85CED6EE-57E9-4C36-9FF7-EAC499E8C3E4}" destId="{017EB92E-1DC1-44BF-9AD6-68511BF8BBD2}" srcOrd="1" destOrd="0" presId="urn:microsoft.com/office/officeart/2005/8/layout/radial5"/>
    <dgm:cxn modelId="{FEBDE138-0269-433F-B559-05D0D88B8D34}" type="presParOf" srcId="{017EB92E-1DC1-44BF-9AD6-68511BF8BBD2}" destId="{D466F96B-2836-4BF4-8E9B-0C07A4557CD5}" srcOrd="0" destOrd="0" presId="urn:microsoft.com/office/officeart/2005/8/layout/radial5"/>
    <dgm:cxn modelId="{1600C730-F975-40D5-AF53-7C85F0B20948}" type="presParOf" srcId="{85CED6EE-57E9-4C36-9FF7-EAC499E8C3E4}" destId="{A3F4B3F8-1BAC-4714-8F95-9A5F112EE9B1}" srcOrd="2" destOrd="0" presId="urn:microsoft.com/office/officeart/2005/8/layout/radial5"/>
    <dgm:cxn modelId="{FF2EDF92-CCC3-4193-9518-9008C51A3061}" type="presParOf" srcId="{85CED6EE-57E9-4C36-9FF7-EAC499E8C3E4}" destId="{7E5E4EE3-3459-4984-B835-AAFAA4083337}" srcOrd="3" destOrd="0" presId="urn:microsoft.com/office/officeart/2005/8/layout/radial5"/>
    <dgm:cxn modelId="{9AF97011-767F-4A83-9A88-62B865A9CC8F}" type="presParOf" srcId="{7E5E4EE3-3459-4984-B835-AAFAA4083337}" destId="{EB095EB2-7609-4C47-BFE7-F23D5B780CA4}" srcOrd="0" destOrd="0" presId="urn:microsoft.com/office/officeart/2005/8/layout/radial5"/>
    <dgm:cxn modelId="{9D6F2272-9EA7-4161-8AFB-CF417203E2AA}" type="presParOf" srcId="{85CED6EE-57E9-4C36-9FF7-EAC499E8C3E4}" destId="{F1DFC8BB-3BB7-4558-8D89-5459C1A26B37}" srcOrd="4" destOrd="0" presId="urn:microsoft.com/office/officeart/2005/8/layout/radial5"/>
    <dgm:cxn modelId="{D244530B-F511-4D2F-9661-A5B8DB4456A7}" type="presParOf" srcId="{85CED6EE-57E9-4C36-9FF7-EAC499E8C3E4}" destId="{802F33B0-D08B-412F-9E05-447A230D1841}" srcOrd="5" destOrd="0" presId="urn:microsoft.com/office/officeart/2005/8/layout/radial5"/>
    <dgm:cxn modelId="{5A24DEC1-0E7A-4F45-8D52-39DDA5B82E30}" type="presParOf" srcId="{802F33B0-D08B-412F-9E05-447A230D1841}" destId="{4C2D784A-C6DA-46C7-9A77-9299726ECA9F}" srcOrd="0" destOrd="0" presId="urn:microsoft.com/office/officeart/2005/8/layout/radial5"/>
    <dgm:cxn modelId="{ED6AF686-43BD-4C94-83F6-600AE1E7FFF4}" type="presParOf" srcId="{85CED6EE-57E9-4C36-9FF7-EAC499E8C3E4}" destId="{BCB027F6-1DEF-4926-B261-D90445819DC8}" srcOrd="6" destOrd="0" presId="urn:microsoft.com/office/officeart/2005/8/layout/radial5"/>
    <dgm:cxn modelId="{5BE821FE-84CD-4F8E-B1C9-B9B5F0F8A861}" type="presParOf" srcId="{85CED6EE-57E9-4C36-9FF7-EAC499E8C3E4}" destId="{632810EE-E8AF-4956-8C2C-806850E8D97C}" srcOrd="7" destOrd="0" presId="urn:microsoft.com/office/officeart/2005/8/layout/radial5"/>
    <dgm:cxn modelId="{0604DFDF-0098-480C-908C-C4CD56A323D0}" type="presParOf" srcId="{632810EE-E8AF-4956-8C2C-806850E8D97C}" destId="{6BF0499B-DAA8-41F7-8B40-1810E1120172}" srcOrd="0" destOrd="0" presId="urn:microsoft.com/office/officeart/2005/8/layout/radial5"/>
    <dgm:cxn modelId="{6716231B-C160-48F6-96B1-E57CE8CD2C1B}" type="presParOf" srcId="{85CED6EE-57E9-4C36-9FF7-EAC499E8C3E4}" destId="{AB5FCA69-1E30-4FA1-8CF1-F8937C378210}" srcOrd="8" destOrd="0" presId="urn:microsoft.com/office/officeart/2005/8/layout/radial5"/>
    <dgm:cxn modelId="{CC9F87CE-5890-4453-8B20-80AC3A0D05D8}" type="presParOf" srcId="{85CED6EE-57E9-4C36-9FF7-EAC499E8C3E4}" destId="{0EFADB0F-D260-4F91-AB65-D718751BCEFF}" srcOrd="9" destOrd="0" presId="urn:microsoft.com/office/officeart/2005/8/layout/radial5"/>
    <dgm:cxn modelId="{2ACD6CA8-0DAD-4FF4-BC82-FAC5A09B2C00}" type="presParOf" srcId="{0EFADB0F-D260-4F91-AB65-D718751BCEFF}" destId="{82878217-137A-438B-AA9E-4255842CF534}" srcOrd="0" destOrd="0" presId="urn:microsoft.com/office/officeart/2005/8/layout/radial5"/>
    <dgm:cxn modelId="{A00C6890-4751-4B06-80C2-22685852B593}" type="presParOf" srcId="{85CED6EE-57E9-4C36-9FF7-EAC499E8C3E4}" destId="{B70A6C64-1124-40EA-91E8-E1252EBB3617}" srcOrd="10" destOrd="0" presId="urn:microsoft.com/office/officeart/2005/8/layout/radial5"/>
    <dgm:cxn modelId="{D3D9D097-9ADF-473C-9B24-D18B4EA05B8F}" type="presParOf" srcId="{85CED6EE-57E9-4C36-9FF7-EAC499E8C3E4}" destId="{935663F6-6C33-48F6-A101-EA5DACE6E367}" srcOrd="11" destOrd="0" presId="urn:microsoft.com/office/officeart/2005/8/layout/radial5"/>
    <dgm:cxn modelId="{FA8C769E-E23A-469C-9868-D78CB830BDC6}" type="presParOf" srcId="{935663F6-6C33-48F6-A101-EA5DACE6E367}" destId="{D09766D5-A6DF-4ED1-9045-09DDA137FAA2}" srcOrd="0" destOrd="0" presId="urn:microsoft.com/office/officeart/2005/8/layout/radial5"/>
    <dgm:cxn modelId="{D3CC472E-C743-4AC1-AC7E-444F2D67FB23}" type="presParOf" srcId="{85CED6EE-57E9-4C36-9FF7-EAC499E8C3E4}" destId="{0136FAC4-1410-4509-A10E-63175F19D8EF}" srcOrd="12" destOrd="0" presId="urn:microsoft.com/office/officeart/2005/8/layout/radial5"/>
    <dgm:cxn modelId="{8493E749-1886-48A6-BB4C-3EC0E4EBB9F3}" type="presParOf" srcId="{85CED6EE-57E9-4C36-9FF7-EAC499E8C3E4}" destId="{4ED3087D-292F-4D95-B077-E351453C4294}" srcOrd="13" destOrd="0" presId="urn:microsoft.com/office/officeart/2005/8/layout/radial5"/>
    <dgm:cxn modelId="{911D2B0B-A312-4BEF-B7E8-D8F2ECD9D675}" type="presParOf" srcId="{4ED3087D-292F-4D95-B077-E351453C4294}" destId="{4B9D4997-CE66-4046-AAF6-555A03A92021}" srcOrd="0" destOrd="0" presId="urn:microsoft.com/office/officeart/2005/8/layout/radial5"/>
    <dgm:cxn modelId="{731C0B97-57B5-4F42-ADD3-01A86081A629}" type="presParOf" srcId="{85CED6EE-57E9-4C36-9FF7-EAC499E8C3E4}" destId="{148523E4-B5FD-4BFC-A66C-2AF980DA6C37}"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C20679-D4CD-4135-8F89-1FB7F2004AED}" type="doc">
      <dgm:prSet loTypeId="urn:microsoft.com/office/officeart/2005/8/layout/radial5" loCatId="cycle" qsTypeId="urn:microsoft.com/office/officeart/2005/8/quickstyle/3d1" qsCatId="3D" csTypeId="urn:microsoft.com/office/officeart/2005/8/colors/accent4_2" csCatId="accent4" phldr="1"/>
      <dgm:spPr/>
      <dgm:t>
        <a:bodyPr/>
        <a:lstStyle/>
        <a:p>
          <a:endParaRPr lang="en-GB"/>
        </a:p>
      </dgm:t>
    </dgm:pt>
    <dgm:pt modelId="{E4E8BFCC-D185-4147-A06A-6EE9F3144B1A}">
      <dgm:prSet phldrT="[Text]"/>
      <dgm:spPr/>
      <dgm:t>
        <a:bodyPr/>
        <a:lstStyle/>
        <a:p>
          <a:endParaRPr lang="en-GB" dirty="0"/>
        </a:p>
      </dgm:t>
    </dgm:pt>
    <dgm:pt modelId="{64430396-31F1-4C9D-8621-729817E46B97}" type="parTrans" cxnId="{649F62D6-130C-4347-9D27-D6CD09E3189C}">
      <dgm:prSet/>
      <dgm:spPr/>
      <dgm:t>
        <a:bodyPr/>
        <a:lstStyle/>
        <a:p>
          <a:endParaRPr lang="en-GB"/>
        </a:p>
      </dgm:t>
    </dgm:pt>
    <dgm:pt modelId="{64569B8F-60B1-4D9B-A35A-53F94059937E}" type="sibTrans" cxnId="{649F62D6-130C-4347-9D27-D6CD09E3189C}">
      <dgm:prSet/>
      <dgm:spPr/>
      <dgm:t>
        <a:bodyPr/>
        <a:lstStyle/>
        <a:p>
          <a:endParaRPr lang="en-GB"/>
        </a:p>
      </dgm:t>
    </dgm:pt>
    <dgm:pt modelId="{E374DA5D-2CCE-44AF-9881-C6C1F279930D}">
      <dgm:prSet phldrT="[Text]" custT="1"/>
      <dgm:spPr/>
      <dgm:t>
        <a:bodyPr/>
        <a:lstStyle/>
        <a:p>
          <a:r>
            <a:rPr lang="en-GB" sz="1400" dirty="0" smtClean="0">
              <a:latin typeface="Arial" pitchFamily="34" charset="0"/>
              <a:cs typeface="Arial" pitchFamily="34" charset="0"/>
            </a:rPr>
            <a:t>I get to work in different spaces and in different ways with children</a:t>
          </a:r>
          <a:endParaRPr lang="en-GB" sz="1400" dirty="0">
            <a:latin typeface="Arial" pitchFamily="34" charset="0"/>
            <a:cs typeface="Arial" pitchFamily="34" charset="0"/>
          </a:endParaRPr>
        </a:p>
      </dgm:t>
    </dgm:pt>
    <dgm:pt modelId="{4CCFA182-113F-423C-8492-5C31B9217AF3}" type="parTrans" cxnId="{FE5130DD-9588-4F3A-B062-3D7788F2905F}">
      <dgm:prSet/>
      <dgm:spPr/>
      <dgm:t>
        <a:bodyPr/>
        <a:lstStyle/>
        <a:p>
          <a:endParaRPr lang="en-GB"/>
        </a:p>
      </dgm:t>
    </dgm:pt>
    <dgm:pt modelId="{A6E83BF3-D7FD-4360-9D2D-3F5FC6083AFF}" type="sibTrans" cxnId="{FE5130DD-9588-4F3A-B062-3D7788F2905F}">
      <dgm:prSet/>
      <dgm:spPr/>
      <dgm:t>
        <a:bodyPr/>
        <a:lstStyle/>
        <a:p>
          <a:endParaRPr lang="en-GB"/>
        </a:p>
      </dgm:t>
    </dgm:pt>
    <dgm:pt modelId="{8D554275-EA6B-4A8B-9B07-3FAC8D2ED799}">
      <dgm:prSet phldrT="[Text]"/>
      <dgm:spPr/>
      <dgm:t>
        <a:bodyPr/>
        <a:lstStyle/>
        <a:p>
          <a:r>
            <a:rPr lang="en-GB" dirty="0" smtClean="0">
              <a:latin typeface="Arial" pitchFamily="34" charset="0"/>
              <a:cs typeface="Arial" pitchFamily="34" charset="0"/>
            </a:rPr>
            <a:t>I’m in a partnership with  the children and their parents </a:t>
          </a:r>
          <a:endParaRPr lang="en-GB" dirty="0">
            <a:latin typeface="Arial" pitchFamily="34" charset="0"/>
            <a:cs typeface="Arial" pitchFamily="34" charset="0"/>
          </a:endParaRPr>
        </a:p>
      </dgm:t>
    </dgm:pt>
    <dgm:pt modelId="{D5A2CCA3-FF07-4FC4-BDC8-0D24700C0A73}" type="parTrans" cxnId="{803190F0-DC71-4337-8DCD-0DA55DD83259}">
      <dgm:prSet/>
      <dgm:spPr/>
      <dgm:t>
        <a:bodyPr/>
        <a:lstStyle/>
        <a:p>
          <a:endParaRPr lang="en-GB"/>
        </a:p>
      </dgm:t>
    </dgm:pt>
    <dgm:pt modelId="{5F97CD17-14A4-4983-9472-CB5332D06754}" type="sibTrans" cxnId="{803190F0-DC71-4337-8DCD-0DA55DD83259}">
      <dgm:prSet/>
      <dgm:spPr/>
      <dgm:t>
        <a:bodyPr/>
        <a:lstStyle/>
        <a:p>
          <a:endParaRPr lang="en-GB"/>
        </a:p>
      </dgm:t>
    </dgm:pt>
    <dgm:pt modelId="{7D32DCED-C00A-41FB-96D6-07CA1C626BB9}">
      <dgm:prSet phldrT="[Text]"/>
      <dgm:spPr/>
      <dgm:t>
        <a:bodyPr/>
        <a:lstStyle/>
        <a:p>
          <a:r>
            <a:rPr lang="en-GB" dirty="0" smtClean="0">
              <a:latin typeface="Calibri" pitchFamily="34" charset="0"/>
            </a:rPr>
            <a:t>I’ve still got specific responsibility for the success and progress of a class of children</a:t>
          </a:r>
          <a:endParaRPr lang="en-GB" dirty="0">
            <a:latin typeface="Arial" pitchFamily="34" charset="0"/>
            <a:cs typeface="Arial" pitchFamily="34" charset="0"/>
          </a:endParaRPr>
        </a:p>
      </dgm:t>
    </dgm:pt>
    <dgm:pt modelId="{32C6F240-5148-4C54-94EC-EFC0A7F5BCF4}" type="parTrans" cxnId="{61173ED5-1EA3-466D-A376-D1A143E70044}">
      <dgm:prSet/>
      <dgm:spPr/>
      <dgm:t>
        <a:bodyPr/>
        <a:lstStyle/>
        <a:p>
          <a:endParaRPr lang="en-GB"/>
        </a:p>
      </dgm:t>
    </dgm:pt>
    <dgm:pt modelId="{990FD391-6007-4D9E-95F1-D4DBF7E08576}" type="sibTrans" cxnId="{61173ED5-1EA3-466D-A376-D1A143E70044}">
      <dgm:prSet/>
      <dgm:spPr/>
      <dgm:t>
        <a:bodyPr/>
        <a:lstStyle/>
        <a:p>
          <a:endParaRPr lang="en-GB"/>
        </a:p>
      </dgm:t>
    </dgm:pt>
    <dgm:pt modelId="{8A2084D8-9A6E-4150-8CAA-42831808CBF1}">
      <dgm:prSet phldrT="[Text]"/>
      <dgm:spPr/>
      <dgm:t>
        <a:bodyPr/>
        <a:lstStyle/>
        <a:p>
          <a:r>
            <a:rPr lang="en-GB" dirty="0" smtClean="0">
              <a:latin typeface="Arial" pitchFamily="34" charset="0"/>
              <a:cs typeface="Arial" pitchFamily="34" charset="0"/>
            </a:rPr>
            <a:t>I work in a team that supports me to be as effective as possible</a:t>
          </a:r>
          <a:endParaRPr lang="en-GB" dirty="0">
            <a:latin typeface="Arial" pitchFamily="34" charset="0"/>
            <a:cs typeface="Arial" pitchFamily="34" charset="0"/>
          </a:endParaRPr>
        </a:p>
      </dgm:t>
    </dgm:pt>
    <dgm:pt modelId="{6010DA07-9819-4342-977F-66209A124F3B}" type="parTrans" cxnId="{E734A7C9-B510-4BF1-8EB4-D5282331158C}">
      <dgm:prSet/>
      <dgm:spPr/>
      <dgm:t>
        <a:bodyPr/>
        <a:lstStyle/>
        <a:p>
          <a:endParaRPr lang="en-GB"/>
        </a:p>
      </dgm:t>
    </dgm:pt>
    <dgm:pt modelId="{8BA8B755-DF97-4E89-973B-55FBDDA1852A}" type="sibTrans" cxnId="{E734A7C9-B510-4BF1-8EB4-D5282331158C}">
      <dgm:prSet/>
      <dgm:spPr/>
      <dgm:t>
        <a:bodyPr/>
        <a:lstStyle/>
        <a:p>
          <a:endParaRPr lang="en-GB"/>
        </a:p>
      </dgm:t>
    </dgm:pt>
    <dgm:pt modelId="{9CF0E8DE-D613-4A02-92ED-CA07E8F812D2}">
      <dgm:prSet/>
      <dgm:spPr/>
      <dgm:t>
        <a:bodyPr/>
        <a:lstStyle/>
        <a:p>
          <a:r>
            <a:rPr lang="en-GB" dirty="0" smtClean="0">
              <a:latin typeface="Arial" pitchFamily="34" charset="0"/>
              <a:cs typeface="Arial" pitchFamily="34" charset="0"/>
            </a:rPr>
            <a:t>I have more time to focus on the progress and needs of all of the children</a:t>
          </a:r>
          <a:endParaRPr lang="en-GB" dirty="0">
            <a:latin typeface="Arial" pitchFamily="34" charset="0"/>
            <a:cs typeface="Arial" pitchFamily="34" charset="0"/>
          </a:endParaRPr>
        </a:p>
      </dgm:t>
    </dgm:pt>
    <dgm:pt modelId="{F6362C21-848C-4A2F-8911-45410302390B}" type="parTrans" cxnId="{98DBE0BC-90B2-4EA9-A272-18DC842B6DDA}">
      <dgm:prSet/>
      <dgm:spPr/>
      <dgm:t>
        <a:bodyPr/>
        <a:lstStyle/>
        <a:p>
          <a:endParaRPr lang="en-GB"/>
        </a:p>
      </dgm:t>
    </dgm:pt>
    <dgm:pt modelId="{B3828B91-2055-47DE-BF70-BE64F1D67CC9}" type="sibTrans" cxnId="{98DBE0BC-90B2-4EA9-A272-18DC842B6DDA}">
      <dgm:prSet/>
      <dgm:spPr/>
      <dgm:t>
        <a:bodyPr/>
        <a:lstStyle/>
        <a:p>
          <a:endParaRPr lang="en-GB"/>
        </a:p>
      </dgm:t>
    </dgm:pt>
    <dgm:pt modelId="{9E894E7A-A8F9-4A0A-BE90-575E486F511C}">
      <dgm:prSet/>
      <dgm:spPr/>
      <dgm:t>
        <a:bodyPr/>
        <a:lstStyle/>
        <a:p>
          <a:r>
            <a:rPr lang="en-GB" dirty="0" smtClean="0">
              <a:latin typeface="Arial" pitchFamily="34" charset="0"/>
              <a:cs typeface="Arial" pitchFamily="34" charset="0"/>
            </a:rPr>
            <a:t>I’m able to draw on the skills &amp; knowledge of my whole team to support children</a:t>
          </a:r>
          <a:endParaRPr lang="en-GB" dirty="0">
            <a:latin typeface="Arial" pitchFamily="34" charset="0"/>
            <a:cs typeface="Arial" pitchFamily="34" charset="0"/>
          </a:endParaRPr>
        </a:p>
      </dgm:t>
    </dgm:pt>
    <dgm:pt modelId="{CD25BB34-99E2-49FA-8FD2-F1AA22136E48}" type="parTrans" cxnId="{414DE563-8276-48AA-98C5-E489C6F0970D}">
      <dgm:prSet/>
      <dgm:spPr/>
      <dgm:t>
        <a:bodyPr/>
        <a:lstStyle/>
        <a:p>
          <a:endParaRPr lang="en-GB"/>
        </a:p>
      </dgm:t>
    </dgm:pt>
    <dgm:pt modelId="{68EE0738-1351-4FAC-9254-38345167FCC3}" type="sibTrans" cxnId="{414DE563-8276-48AA-98C5-E489C6F0970D}">
      <dgm:prSet/>
      <dgm:spPr/>
      <dgm:t>
        <a:bodyPr/>
        <a:lstStyle/>
        <a:p>
          <a:endParaRPr lang="en-GB"/>
        </a:p>
      </dgm:t>
    </dgm:pt>
    <dgm:pt modelId="{9769A9D4-E7DE-4968-AE8D-FAA3FE876F61}">
      <dgm:prSet/>
      <dgm:spPr/>
      <dgm:t>
        <a:bodyPr/>
        <a:lstStyle/>
        <a:p>
          <a:r>
            <a:rPr lang="en-GB" dirty="0" smtClean="0">
              <a:latin typeface="Arial" pitchFamily="34" charset="0"/>
              <a:cs typeface="Arial" pitchFamily="34" charset="0"/>
            </a:rPr>
            <a:t> I am able to explore  the curriculum more widely – which challenges and engages me</a:t>
          </a:r>
          <a:endParaRPr lang="en-GB" dirty="0">
            <a:latin typeface="Arial" pitchFamily="34" charset="0"/>
            <a:cs typeface="Arial" pitchFamily="34" charset="0"/>
          </a:endParaRPr>
        </a:p>
      </dgm:t>
    </dgm:pt>
    <dgm:pt modelId="{64E679E4-EDF6-4CB4-854D-72A923BEEC8D}" type="parTrans" cxnId="{9C840446-AF7E-4AC9-A0A8-10F9185BEB11}">
      <dgm:prSet/>
      <dgm:spPr/>
      <dgm:t>
        <a:bodyPr/>
        <a:lstStyle/>
        <a:p>
          <a:endParaRPr lang="en-GB"/>
        </a:p>
      </dgm:t>
    </dgm:pt>
    <dgm:pt modelId="{F4E8C892-E84B-4428-8FB0-DF4ADE1E5520}" type="sibTrans" cxnId="{9C840446-AF7E-4AC9-A0A8-10F9185BEB11}">
      <dgm:prSet/>
      <dgm:spPr/>
      <dgm:t>
        <a:bodyPr/>
        <a:lstStyle/>
        <a:p>
          <a:endParaRPr lang="en-GB"/>
        </a:p>
      </dgm:t>
    </dgm:pt>
    <dgm:pt modelId="{85CED6EE-57E9-4C36-9FF7-EAC499E8C3E4}" type="pres">
      <dgm:prSet presAssocID="{96C20679-D4CD-4135-8F89-1FB7F2004AED}" presName="Name0" presStyleCnt="0">
        <dgm:presLayoutVars>
          <dgm:chMax val="1"/>
          <dgm:dir/>
          <dgm:animLvl val="ctr"/>
          <dgm:resizeHandles val="exact"/>
        </dgm:presLayoutVars>
      </dgm:prSet>
      <dgm:spPr/>
      <dgm:t>
        <a:bodyPr/>
        <a:lstStyle/>
        <a:p>
          <a:endParaRPr lang="en-GB"/>
        </a:p>
      </dgm:t>
    </dgm:pt>
    <dgm:pt modelId="{5477455D-BB64-42B2-A8EA-8C0D230C6BCA}" type="pres">
      <dgm:prSet presAssocID="{E4E8BFCC-D185-4147-A06A-6EE9F3144B1A}" presName="centerShape" presStyleLbl="node0" presStyleIdx="0" presStyleCnt="1"/>
      <dgm:spPr/>
      <dgm:t>
        <a:bodyPr/>
        <a:lstStyle/>
        <a:p>
          <a:endParaRPr lang="en-GB"/>
        </a:p>
      </dgm:t>
    </dgm:pt>
    <dgm:pt modelId="{017EB92E-1DC1-44BF-9AD6-68511BF8BBD2}" type="pres">
      <dgm:prSet presAssocID="{4CCFA182-113F-423C-8492-5C31B9217AF3}" presName="parTrans" presStyleLbl="sibTrans2D1" presStyleIdx="0" presStyleCnt="7"/>
      <dgm:spPr/>
      <dgm:t>
        <a:bodyPr/>
        <a:lstStyle/>
        <a:p>
          <a:endParaRPr lang="en-GB"/>
        </a:p>
      </dgm:t>
    </dgm:pt>
    <dgm:pt modelId="{D466F96B-2836-4BF4-8E9B-0C07A4557CD5}" type="pres">
      <dgm:prSet presAssocID="{4CCFA182-113F-423C-8492-5C31B9217AF3}" presName="connectorText" presStyleLbl="sibTrans2D1" presStyleIdx="0" presStyleCnt="7"/>
      <dgm:spPr/>
      <dgm:t>
        <a:bodyPr/>
        <a:lstStyle/>
        <a:p>
          <a:endParaRPr lang="en-GB"/>
        </a:p>
      </dgm:t>
    </dgm:pt>
    <dgm:pt modelId="{A3F4B3F8-1BAC-4714-8F95-9A5F112EE9B1}" type="pres">
      <dgm:prSet presAssocID="{E374DA5D-2CCE-44AF-9881-C6C1F279930D}" presName="node" presStyleLbl="node1" presStyleIdx="0" presStyleCnt="7" custScaleX="134492" custScaleY="85570" custRadScaleRad="98224" custRadScaleInc="3043">
        <dgm:presLayoutVars>
          <dgm:bulletEnabled val="1"/>
        </dgm:presLayoutVars>
      </dgm:prSet>
      <dgm:spPr/>
      <dgm:t>
        <a:bodyPr/>
        <a:lstStyle/>
        <a:p>
          <a:endParaRPr lang="en-GB"/>
        </a:p>
      </dgm:t>
    </dgm:pt>
    <dgm:pt modelId="{7E5E4EE3-3459-4984-B835-AAFAA4083337}" type="pres">
      <dgm:prSet presAssocID="{D5A2CCA3-FF07-4FC4-BDC8-0D24700C0A73}" presName="parTrans" presStyleLbl="sibTrans2D1" presStyleIdx="1" presStyleCnt="7"/>
      <dgm:spPr/>
      <dgm:t>
        <a:bodyPr/>
        <a:lstStyle/>
        <a:p>
          <a:endParaRPr lang="en-GB"/>
        </a:p>
      </dgm:t>
    </dgm:pt>
    <dgm:pt modelId="{EB095EB2-7609-4C47-BFE7-F23D5B780CA4}" type="pres">
      <dgm:prSet presAssocID="{D5A2CCA3-FF07-4FC4-BDC8-0D24700C0A73}" presName="connectorText" presStyleLbl="sibTrans2D1" presStyleIdx="1" presStyleCnt="7"/>
      <dgm:spPr/>
      <dgm:t>
        <a:bodyPr/>
        <a:lstStyle/>
        <a:p>
          <a:endParaRPr lang="en-GB"/>
        </a:p>
      </dgm:t>
    </dgm:pt>
    <dgm:pt modelId="{F1DFC8BB-3BB7-4558-8D89-5459C1A26B37}" type="pres">
      <dgm:prSet presAssocID="{8D554275-EA6B-4A8B-9B07-3FAC8D2ED799}" presName="node" presStyleLbl="node1" presStyleIdx="1" presStyleCnt="7" custScaleX="131448" custScaleY="96362" custRadScaleRad="114024" custRadScaleInc="177007">
        <dgm:presLayoutVars>
          <dgm:bulletEnabled val="1"/>
        </dgm:presLayoutVars>
      </dgm:prSet>
      <dgm:spPr/>
      <dgm:t>
        <a:bodyPr/>
        <a:lstStyle/>
        <a:p>
          <a:endParaRPr lang="en-GB"/>
        </a:p>
      </dgm:t>
    </dgm:pt>
    <dgm:pt modelId="{802F33B0-D08B-412F-9E05-447A230D1841}" type="pres">
      <dgm:prSet presAssocID="{32C6F240-5148-4C54-94EC-EFC0A7F5BCF4}" presName="parTrans" presStyleLbl="sibTrans2D1" presStyleIdx="2" presStyleCnt="7" custLinFactNeighborX="-5057" custLinFactNeighborY="-29726"/>
      <dgm:spPr/>
      <dgm:t>
        <a:bodyPr/>
        <a:lstStyle/>
        <a:p>
          <a:endParaRPr lang="en-GB"/>
        </a:p>
      </dgm:t>
    </dgm:pt>
    <dgm:pt modelId="{4C2D784A-C6DA-46C7-9A77-9299726ECA9F}" type="pres">
      <dgm:prSet presAssocID="{32C6F240-5148-4C54-94EC-EFC0A7F5BCF4}" presName="connectorText" presStyleLbl="sibTrans2D1" presStyleIdx="2" presStyleCnt="7"/>
      <dgm:spPr/>
      <dgm:t>
        <a:bodyPr/>
        <a:lstStyle/>
        <a:p>
          <a:endParaRPr lang="en-GB"/>
        </a:p>
      </dgm:t>
    </dgm:pt>
    <dgm:pt modelId="{BCB027F6-1DEF-4926-B261-D90445819DC8}" type="pres">
      <dgm:prSet presAssocID="{7D32DCED-C00A-41FB-96D6-07CA1C626BB9}" presName="node" presStyleLbl="node1" presStyleIdx="2" presStyleCnt="7" custScaleX="136624" custScaleY="96274" custRadScaleRad="109274" custRadScaleInc="-174465">
        <dgm:presLayoutVars>
          <dgm:bulletEnabled val="1"/>
        </dgm:presLayoutVars>
      </dgm:prSet>
      <dgm:spPr/>
      <dgm:t>
        <a:bodyPr/>
        <a:lstStyle/>
        <a:p>
          <a:endParaRPr lang="en-GB"/>
        </a:p>
      </dgm:t>
    </dgm:pt>
    <dgm:pt modelId="{632810EE-E8AF-4956-8C2C-806850E8D97C}" type="pres">
      <dgm:prSet presAssocID="{6010DA07-9819-4342-977F-66209A124F3B}" presName="parTrans" presStyleLbl="sibTrans2D1" presStyleIdx="3" presStyleCnt="7"/>
      <dgm:spPr/>
      <dgm:t>
        <a:bodyPr/>
        <a:lstStyle/>
        <a:p>
          <a:endParaRPr lang="en-GB"/>
        </a:p>
      </dgm:t>
    </dgm:pt>
    <dgm:pt modelId="{6BF0499B-DAA8-41F7-8B40-1810E1120172}" type="pres">
      <dgm:prSet presAssocID="{6010DA07-9819-4342-977F-66209A124F3B}" presName="connectorText" presStyleLbl="sibTrans2D1" presStyleIdx="3" presStyleCnt="7"/>
      <dgm:spPr/>
      <dgm:t>
        <a:bodyPr/>
        <a:lstStyle/>
        <a:p>
          <a:endParaRPr lang="en-GB"/>
        </a:p>
      </dgm:t>
    </dgm:pt>
    <dgm:pt modelId="{AB5FCA69-1E30-4FA1-8CF1-F8937C378210}" type="pres">
      <dgm:prSet presAssocID="{8A2084D8-9A6E-4150-8CAA-42831808CBF1}" presName="node" presStyleLbl="node1" presStyleIdx="3" presStyleCnt="7" custScaleX="132530" custScaleY="95880" custRadScaleRad="102596" custRadScaleInc="-37813">
        <dgm:presLayoutVars>
          <dgm:bulletEnabled val="1"/>
        </dgm:presLayoutVars>
      </dgm:prSet>
      <dgm:spPr/>
      <dgm:t>
        <a:bodyPr/>
        <a:lstStyle/>
        <a:p>
          <a:endParaRPr lang="en-GB"/>
        </a:p>
      </dgm:t>
    </dgm:pt>
    <dgm:pt modelId="{0EFADB0F-D260-4F91-AB65-D718751BCEFF}" type="pres">
      <dgm:prSet presAssocID="{F6362C21-848C-4A2F-8911-45410302390B}" presName="parTrans" presStyleLbl="sibTrans2D1" presStyleIdx="4" presStyleCnt="7"/>
      <dgm:spPr/>
      <dgm:t>
        <a:bodyPr/>
        <a:lstStyle/>
        <a:p>
          <a:endParaRPr lang="en-GB"/>
        </a:p>
      </dgm:t>
    </dgm:pt>
    <dgm:pt modelId="{82878217-137A-438B-AA9E-4255842CF534}" type="pres">
      <dgm:prSet presAssocID="{F6362C21-848C-4A2F-8911-45410302390B}" presName="connectorText" presStyleLbl="sibTrans2D1" presStyleIdx="4" presStyleCnt="7"/>
      <dgm:spPr/>
      <dgm:t>
        <a:bodyPr/>
        <a:lstStyle/>
        <a:p>
          <a:endParaRPr lang="en-GB"/>
        </a:p>
      </dgm:t>
    </dgm:pt>
    <dgm:pt modelId="{B70A6C64-1124-40EA-91E8-E1252EBB3617}" type="pres">
      <dgm:prSet presAssocID="{9CF0E8DE-D613-4A02-92ED-CA07E8F812D2}" presName="node" presStyleLbl="node1" presStyleIdx="4" presStyleCnt="7" custScaleX="138263" custScaleY="100388" custRadScaleRad="105556" custRadScaleInc="41131">
        <dgm:presLayoutVars>
          <dgm:bulletEnabled val="1"/>
        </dgm:presLayoutVars>
      </dgm:prSet>
      <dgm:spPr/>
      <dgm:t>
        <a:bodyPr/>
        <a:lstStyle/>
        <a:p>
          <a:endParaRPr lang="en-GB"/>
        </a:p>
      </dgm:t>
    </dgm:pt>
    <dgm:pt modelId="{935663F6-6C33-48F6-A101-EA5DACE6E367}" type="pres">
      <dgm:prSet presAssocID="{CD25BB34-99E2-49FA-8FD2-F1AA22136E48}" presName="parTrans" presStyleLbl="sibTrans2D1" presStyleIdx="5" presStyleCnt="7"/>
      <dgm:spPr/>
      <dgm:t>
        <a:bodyPr/>
        <a:lstStyle/>
        <a:p>
          <a:endParaRPr lang="en-GB"/>
        </a:p>
      </dgm:t>
    </dgm:pt>
    <dgm:pt modelId="{D09766D5-A6DF-4ED1-9045-09DDA137FAA2}" type="pres">
      <dgm:prSet presAssocID="{CD25BB34-99E2-49FA-8FD2-F1AA22136E48}" presName="connectorText" presStyleLbl="sibTrans2D1" presStyleIdx="5" presStyleCnt="7"/>
      <dgm:spPr/>
      <dgm:t>
        <a:bodyPr/>
        <a:lstStyle/>
        <a:p>
          <a:endParaRPr lang="en-GB"/>
        </a:p>
      </dgm:t>
    </dgm:pt>
    <dgm:pt modelId="{0136FAC4-1410-4509-A10E-63175F19D8EF}" type="pres">
      <dgm:prSet presAssocID="{9E894E7A-A8F9-4A0A-BE90-575E486F511C}" presName="node" presStyleLbl="node1" presStyleIdx="5" presStyleCnt="7" custScaleX="142120" custScaleY="95007" custRadScaleRad="119313" custRadScaleInc="25051">
        <dgm:presLayoutVars>
          <dgm:bulletEnabled val="1"/>
        </dgm:presLayoutVars>
      </dgm:prSet>
      <dgm:spPr/>
      <dgm:t>
        <a:bodyPr/>
        <a:lstStyle/>
        <a:p>
          <a:endParaRPr lang="en-GB"/>
        </a:p>
      </dgm:t>
    </dgm:pt>
    <dgm:pt modelId="{4ED3087D-292F-4D95-B077-E351453C4294}" type="pres">
      <dgm:prSet presAssocID="{64E679E4-EDF6-4CB4-854D-72A923BEEC8D}" presName="parTrans" presStyleLbl="sibTrans2D1" presStyleIdx="6" presStyleCnt="7"/>
      <dgm:spPr/>
      <dgm:t>
        <a:bodyPr/>
        <a:lstStyle/>
        <a:p>
          <a:endParaRPr lang="en-GB"/>
        </a:p>
      </dgm:t>
    </dgm:pt>
    <dgm:pt modelId="{4B9D4997-CE66-4046-AAF6-555A03A92021}" type="pres">
      <dgm:prSet presAssocID="{64E679E4-EDF6-4CB4-854D-72A923BEEC8D}" presName="connectorText" presStyleLbl="sibTrans2D1" presStyleIdx="6" presStyleCnt="7"/>
      <dgm:spPr/>
      <dgm:t>
        <a:bodyPr/>
        <a:lstStyle/>
        <a:p>
          <a:endParaRPr lang="en-GB"/>
        </a:p>
      </dgm:t>
    </dgm:pt>
    <dgm:pt modelId="{148523E4-B5FD-4BFC-A66C-2AF980DA6C37}" type="pres">
      <dgm:prSet presAssocID="{9769A9D4-E7DE-4968-AE8D-FAA3FE876F61}" presName="node" presStyleLbl="node1" presStyleIdx="6" presStyleCnt="7" custScaleX="144359" custScaleY="91696" custRadScaleRad="113204" custRadScaleInc="-12661">
        <dgm:presLayoutVars>
          <dgm:bulletEnabled val="1"/>
        </dgm:presLayoutVars>
      </dgm:prSet>
      <dgm:spPr/>
      <dgm:t>
        <a:bodyPr/>
        <a:lstStyle/>
        <a:p>
          <a:endParaRPr lang="en-GB"/>
        </a:p>
      </dgm:t>
    </dgm:pt>
  </dgm:ptLst>
  <dgm:cxnLst>
    <dgm:cxn modelId="{4597A01A-9B8F-4CF1-9434-81AEDC824C1D}" type="presOf" srcId="{6010DA07-9819-4342-977F-66209A124F3B}" destId="{6BF0499B-DAA8-41F7-8B40-1810E1120172}" srcOrd="1" destOrd="0" presId="urn:microsoft.com/office/officeart/2005/8/layout/radial5"/>
    <dgm:cxn modelId="{FE5130DD-9588-4F3A-B062-3D7788F2905F}" srcId="{E4E8BFCC-D185-4147-A06A-6EE9F3144B1A}" destId="{E374DA5D-2CCE-44AF-9881-C6C1F279930D}" srcOrd="0" destOrd="0" parTransId="{4CCFA182-113F-423C-8492-5C31B9217AF3}" sibTransId="{A6E83BF3-D7FD-4360-9D2D-3F5FC6083AFF}"/>
    <dgm:cxn modelId="{CA2FF69A-545D-4662-979F-673542B03914}" type="presOf" srcId="{D5A2CCA3-FF07-4FC4-BDC8-0D24700C0A73}" destId="{EB095EB2-7609-4C47-BFE7-F23D5B780CA4}" srcOrd="1" destOrd="0" presId="urn:microsoft.com/office/officeart/2005/8/layout/radial5"/>
    <dgm:cxn modelId="{ABEB8EB7-1C21-4B4A-9C4B-8DAF7F1F3106}" type="presOf" srcId="{CD25BB34-99E2-49FA-8FD2-F1AA22136E48}" destId="{D09766D5-A6DF-4ED1-9045-09DDA137FAA2}" srcOrd="1" destOrd="0" presId="urn:microsoft.com/office/officeart/2005/8/layout/radial5"/>
    <dgm:cxn modelId="{803190F0-DC71-4337-8DCD-0DA55DD83259}" srcId="{E4E8BFCC-D185-4147-A06A-6EE9F3144B1A}" destId="{8D554275-EA6B-4A8B-9B07-3FAC8D2ED799}" srcOrd="1" destOrd="0" parTransId="{D5A2CCA3-FF07-4FC4-BDC8-0D24700C0A73}" sibTransId="{5F97CD17-14A4-4983-9472-CB5332D06754}"/>
    <dgm:cxn modelId="{25C96C52-8911-4ACE-879A-D3F9C7C0B6E3}" type="presOf" srcId="{8D554275-EA6B-4A8B-9B07-3FAC8D2ED799}" destId="{F1DFC8BB-3BB7-4558-8D89-5459C1A26B37}" srcOrd="0" destOrd="0" presId="urn:microsoft.com/office/officeart/2005/8/layout/radial5"/>
    <dgm:cxn modelId="{353078A3-4B04-4728-A5C5-3D4C82E933E0}" type="presOf" srcId="{F6362C21-848C-4A2F-8911-45410302390B}" destId="{0EFADB0F-D260-4F91-AB65-D718751BCEFF}" srcOrd="0" destOrd="0" presId="urn:microsoft.com/office/officeart/2005/8/layout/radial5"/>
    <dgm:cxn modelId="{5C280993-B57E-4E16-92A1-4C948CB938D3}" type="presOf" srcId="{E4E8BFCC-D185-4147-A06A-6EE9F3144B1A}" destId="{5477455D-BB64-42B2-A8EA-8C0D230C6BCA}" srcOrd="0" destOrd="0" presId="urn:microsoft.com/office/officeart/2005/8/layout/radial5"/>
    <dgm:cxn modelId="{B436C038-040F-4F3B-A1CE-C55FF3528375}" type="presOf" srcId="{4CCFA182-113F-423C-8492-5C31B9217AF3}" destId="{D466F96B-2836-4BF4-8E9B-0C07A4557CD5}" srcOrd="1" destOrd="0" presId="urn:microsoft.com/office/officeart/2005/8/layout/radial5"/>
    <dgm:cxn modelId="{9C840446-AF7E-4AC9-A0A8-10F9185BEB11}" srcId="{E4E8BFCC-D185-4147-A06A-6EE9F3144B1A}" destId="{9769A9D4-E7DE-4968-AE8D-FAA3FE876F61}" srcOrd="6" destOrd="0" parTransId="{64E679E4-EDF6-4CB4-854D-72A923BEEC8D}" sibTransId="{F4E8C892-E84B-4428-8FB0-DF4ADE1E5520}"/>
    <dgm:cxn modelId="{414DE563-8276-48AA-98C5-E489C6F0970D}" srcId="{E4E8BFCC-D185-4147-A06A-6EE9F3144B1A}" destId="{9E894E7A-A8F9-4A0A-BE90-575E486F511C}" srcOrd="5" destOrd="0" parTransId="{CD25BB34-99E2-49FA-8FD2-F1AA22136E48}" sibTransId="{68EE0738-1351-4FAC-9254-38345167FCC3}"/>
    <dgm:cxn modelId="{BF98DD54-EC09-436D-B699-F3C7A1C2CBD6}" type="presOf" srcId="{E374DA5D-2CCE-44AF-9881-C6C1F279930D}" destId="{A3F4B3F8-1BAC-4714-8F95-9A5F112EE9B1}" srcOrd="0" destOrd="0" presId="urn:microsoft.com/office/officeart/2005/8/layout/radial5"/>
    <dgm:cxn modelId="{BB47994C-822B-42BB-B507-A661E13DACFE}" type="presOf" srcId="{64E679E4-EDF6-4CB4-854D-72A923BEEC8D}" destId="{4B9D4997-CE66-4046-AAF6-555A03A92021}" srcOrd="1" destOrd="0" presId="urn:microsoft.com/office/officeart/2005/8/layout/radial5"/>
    <dgm:cxn modelId="{CB8FE2C3-019C-461C-B450-8DE9E9A32C2D}" type="presOf" srcId="{CD25BB34-99E2-49FA-8FD2-F1AA22136E48}" destId="{935663F6-6C33-48F6-A101-EA5DACE6E367}" srcOrd="0" destOrd="0" presId="urn:microsoft.com/office/officeart/2005/8/layout/radial5"/>
    <dgm:cxn modelId="{BB3A17AF-70CA-44D4-8B3C-2FDDEB0600EA}" type="presOf" srcId="{7D32DCED-C00A-41FB-96D6-07CA1C626BB9}" destId="{BCB027F6-1DEF-4926-B261-D90445819DC8}" srcOrd="0" destOrd="0" presId="urn:microsoft.com/office/officeart/2005/8/layout/radial5"/>
    <dgm:cxn modelId="{727767E0-0314-440D-94C3-AE22E8A986F9}" type="presOf" srcId="{6010DA07-9819-4342-977F-66209A124F3B}" destId="{632810EE-E8AF-4956-8C2C-806850E8D97C}" srcOrd="0" destOrd="0" presId="urn:microsoft.com/office/officeart/2005/8/layout/radial5"/>
    <dgm:cxn modelId="{46A90AA5-8E71-4BE9-815D-70E6CE653476}" type="presOf" srcId="{F6362C21-848C-4A2F-8911-45410302390B}" destId="{82878217-137A-438B-AA9E-4255842CF534}" srcOrd="1" destOrd="0" presId="urn:microsoft.com/office/officeart/2005/8/layout/radial5"/>
    <dgm:cxn modelId="{98DBE0BC-90B2-4EA9-A272-18DC842B6DDA}" srcId="{E4E8BFCC-D185-4147-A06A-6EE9F3144B1A}" destId="{9CF0E8DE-D613-4A02-92ED-CA07E8F812D2}" srcOrd="4" destOrd="0" parTransId="{F6362C21-848C-4A2F-8911-45410302390B}" sibTransId="{B3828B91-2055-47DE-BF70-BE64F1D67CC9}"/>
    <dgm:cxn modelId="{A3F359F3-2729-4945-9511-CFE812A87861}" type="presOf" srcId="{9E894E7A-A8F9-4A0A-BE90-575E486F511C}" destId="{0136FAC4-1410-4509-A10E-63175F19D8EF}" srcOrd="0" destOrd="0" presId="urn:microsoft.com/office/officeart/2005/8/layout/radial5"/>
    <dgm:cxn modelId="{F8E60C53-D599-46BF-9B5F-3C8F8D5C1DAA}" type="presOf" srcId="{32C6F240-5148-4C54-94EC-EFC0A7F5BCF4}" destId="{4C2D784A-C6DA-46C7-9A77-9299726ECA9F}" srcOrd="1" destOrd="0" presId="urn:microsoft.com/office/officeart/2005/8/layout/radial5"/>
    <dgm:cxn modelId="{61173ED5-1EA3-466D-A376-D1A143E70044}" srcId="{E4E8BFCC-D185-4147-A06A-6EE9F3144B1A}" destId="{7D32DCED-C00A-41FB-96D6-07CA1C626BB9}" srcOrd="2" destOrd="0" parTransId="{32C6F240-5148-4C54-94EC-EFC0A7F5BCF4}" sibTransId="{990FD391-6007-4D9E-95F1-D4DBF7E08576}"/>
    <dgm:cxn modelId="{2FAF7242-100A-4A63-9D6D-30D3484FBE14}" type="presOf" srcId="{96C20679-D4CD-4135-8F89-1FB7F2004AED}" destId="{85CED6EE-57E9-4C36-9FF7-EAC499E8C3E4}" srcOrd="0" destOrd="0" presId="urn:microsoft.com/office/officeart/2005/8/layout/radial5"/>
    <dgm:cxn modelId="{0AC220D6-BFB2-4657-A3AC-4707793C3F30}" type="presOf" srcId="{9769A9D4-E7DE-4968-AE8D-FAA3FE876F61}" destId="{148523E4-B5FD-4BFC-A66C-2AF980DA6C37}" srcOrd="0" destOrd="0" presId="urn:microsoft.com/office/officeart/2005/8/layout/radial5"/>
    <dgm:cxn modelId="{A22C67E3-A163-40AA-A7CE-CFC4DA62412C}" type="presOf" srcId="{4CCFA182-113F-423C-8492-5C31B9217AF3}" destId="{017EB92E-1DC1-44BF-9AD6-68511BF8BBD2}" srcOrd="0" destOrd="0" presId="urn:microsoft.com/office/officeart/2005/8/layout/radial5"/>
    <dgm:cxn modelId="{649F62D6-130C-4347-9D27-D6CD09E3189C}" srcId="{96C20679-D4CD-4135-8F89-1FB7F2004AED}" destId="{E4E8BFCC-D185-4147-A06A-6EE9F3144B1A}" srcOrd="0" destOrd="0" parTransId="{64430396-31F1-4C9D-8621-729817E46B97}" sibTransId="{64569B8F-60B1-4D9B-A35A-53F94059937E}"/>
    <dgm:cxn modelId="{4E31F912-85B1-4549-88BC-25CFA824611F}" type="presOf" srcId="{32C6F240-5148-4C54-94EC-EFC0A7F5BCF4}" destId="{802F33B0-D08B-412F-9E05-447A230D1841}" srcOrd="0" destOrd="0" presId="urn:microsoft.com/office/officeart/2005/8/layout/radial5"/>
    <dgm:cxn modelId="{A5AD987A-1927-4678-A71E-3442CDA55B04}" type="presOf" srcId="{64E679E4-EDF6-4CB4-854D-72A923BEEC8D}" destId="{4ED3087D-292F-4D95-B077-E351453C4294}" srcOrd="0" destOrd="0" presId="urn:microsoft.com/office/officeart/2005/8/layout/radial5"/>
    <dgm:cxn modelId="{E734A7C9-B510-4BF1-8EB4-D5282331158C}" srcId="{E4E8BFCC-D185-4147-A06A-6EE9F3144B1A}" destId="{8A2084D8-9A6E-4150-8CAA-42831808CBF1}" srcOrd="3" destOrd="0" parTransId="{6010DA07-9819-4342-977F-66209A124F3B}" sibTransId="{8BA8B755-DF97-4E89-973B-55FBDDA1852A}"/>
    <dgm:cxn modelId="{11D8F7A4-1B00-4F97-BFEF-B92747FFF8A8}" type="presOf" srcId="{9CF0E8DE-D613-4A02-92ED-CA07E8F812D2}" destId="{B70A6C64-1124-40EA-91E8-E1252EBB3617}" srcOrd="0" destOrd="0" presId="urn:microsoft.com/office/officeart/2005/8/layout/radial5"/>
    <dgm:cxn modelId="{C2634C5B-7277-4230-8708-1B26314412B8}" type="presOf" srcId="{D5A2CCA3-FF07-4FC4-BDC8-0D24700C0A73}" destId="{7E5E4EE3-3459-4984-B835-AAFAA4083337}" srcOrd="0" destOrd="0" presId="urn:microsoft.com/office/officeart/2005/8/layout/radial5"/>
    <dgm:cxn modelId="{212AD7D7-DB88-4D02-A6AA-D416E772A59F}" type="presOf" srcId="{8A2084D8-9A6E-4150-8CAA-42831808CBF1}" destId="{AB5FCA69-1E30-4FA1-8CF1-F8937C378210}" srcOrd="0" destOrd="0" presId="urn:microsoft.com/office/officeart/2005/8/layout/radial5"/>
    <dgm:cxn modelId="{2E8C00AB-8F9B-4597-A51F-086E01AFC588}" type="presParOf" srcId="{85CED6EE-57E9-4C36-9FF7-EAC499E8C3E4}" destId="{5477455D-BB64-42B2-A8EA-8C0D230C6BCA}" srcOrd="0" destOrd="0" presId="urn:microsoft.com/office/officeart/2005/8/layout/radial5"/>
    <dgm:cxn modelId="{C947CC47-0E81-4715-A6E4-BEB76CF58AB0}" type="presParOf" srcId="{85CED6EE-57E9-4C36-9FF7-EAC499E8C3E4}" destId="{017EB92E-1DC1-44BF-9AD6-68511BF8BBD2}" srcOrd="1" destOrd="0" presId="urn:microsoft.com/office/officeart/2005/8/layout/radial5"/>
    <dgm:cxn modelId="{FEBDE138-0269-433F-B559-05D0D88B8D34}" type="presParOf" srcId="{017EB92E-1DC1-44BF-9AD6-68511BF8BBD2}" destId="{D466F96B-2836-4BF4-8E9B-0C07A4557CD5}" srcOrd="0" destOrd="0" presId="urn:microsoft.com/office/officeart/2005/8/layout/radial5"/>
    <dgm:cxn modelId="{1600C730-F975-40D5-AF53-7C85F0B20948}" type="presParOf" srcId="{85CED6EE-57E9-4C36-9FF7-EAC499E8C3E4}" destId="{A3F4B3F8-1BAC-4714-8F95-9A5F112EE9B1}" srcOrd="2" destOrd="0" presId="urn:microsoft.com/office/officeart/2005/8/layout/radial5"/>
    <dgm:cxn modelId="{FF2EDF92-CCC3-4193-9518-9008C51A3061}" type="presParOf" srcId="{85CED6EE-57E9-4C36-9FF7-EAC499E8C3E4}" destId="{7E5E4EE3-3459-4984-B835-AAFAA4083337}" srcOrd="3" destOrd="0" presId="urn:microsoft.com/office/officeart/2005/8/layout/radial5"/>
    <dgm:cxn modelId="{9AF97011-767F-4A83-9A88-62B865A9CC8F}" type="presParOf" srcId="{7E5E4EE3-3459-4984-B835-AAFAA4083337}" destId="{EB095EB2-7609-4C47-BFE7-F23D5B780CA4}" srcOrd="0" destOrd="0" presId="urn:microsoft.com/office/officeart/2005/8/layout/radial5"/>
    <dgm:cxn modelId="{9D6F2272-9EA7-4161-8AFB-CF417203E2AA}" type="presParOf" srcId="{85CED6EE-57E9-4C36-9FF7-EAC499E8C3E4}" destId="{F1DFC8BB-3BB7-4558-8D89-5459C1A26B37}" srcOrd="4" destOrd="0" presId="urn:microsoft.com/office/officeart/2005/8/layout/radial5"/>
    <dgm:cxn modelId="{D244530B-F511-4D2F-9661-A5B8DB4456A7}" type="presParOf" srcId="{85CED6EE-57E9-4C36-9FF7-EAC499E8C3E4}" destId="{802F33B0-D08B-412F-9E05-447A230D1841}" srcOrd="5" destOrd="0" presId="urn:microsoft.com/office/officeart/2005/8/layout/radial5"/>
    <dgm:cxn modelId="{5A24DEC1-0E7A-4F45-8D52-39DDA5B82E30}" type="presParOf" srcId="{802F33B0-D08B-412F-9E05-447A230D1841}" destId="{4C2D784A-C6DA-46C7-9A77-9299726ECA9F}" srcOrd="0" destOrd="0" presId="urn:microsoft.com/office/officeart/2005/8/layout/radial5"/>
    <dgm:cxn modelId="{ED6AF686-43BD-4C94-83F6-600AE1E7FFF4}" type="presParOf" srcId="{85CED6EE-57E9-4C36-9FF7-EAC499E8C3E4}" destId="{BCB027F6-1DEF-4926-B261-D90445819DC8}" srcOrd="6" destOrd="0" presId="urn:microsoft.com/office/officeart/2005/8/layout/radial5"/>
    <dgm:cxn modelId="{5BE821FE-84CD-4F8E-B1C9-B9B5F0F8A861}" type="presParOf" srcId="{85CED6EE-57E9-4C36-9FF7-EAC499E8C3E4}" destId="{632810EE-E8AF-4956-8C2C-806850E8D97C}" srcOrd="7" destOrd="0" presId="urn:microsoft.com/office/officeart/2005/8/layout/radial5"/>
    <dgm:cxn modelId="{0604DFDF-0098-480C-908C-C4CD56A323D0}" type="presParOf" srcId="{632810EE-E8AF-4956-8C2C-806850E8D97C}" destId="{6BF0499B-DAA8-41F7-8B40-1810E1120172}" srcOrd="0" destOrd="0" presId="urn:microsoft.com/office/officeart/2005/8/layout/radial5"/>
    <dgm:cxn modelId="{6716231B-C160-48F6-96B1-E57CE8CD2C1B}" type="presParOf" srcId="{85CED6EE-57E9-4C36-9FF7-EAC499E8C3E4}" destId="{AB5FCA69-1E30-4FA1-8CF1-F8937C378210}" srcOrd="8" destOrd="0" presId="urn:microsoft.com/office/officeart/2005/8/layout/radial5"/>
    <dgm:cxn modelId="{CC9F87CE-5890-4453-8B20-80AC3A0D05D8}" type="presParOf" srcId="{85CED6EE-57E9-4C36-9FF7-EAC499E8C3E4}" destId="{0EFADB0F-D260-4F91-AB65-D718751BCEFF}" srcOrd="9" destOrd="0" presId="urn:microsoft.com/office/officeart/2005/8/layout/radial5"/>
    <dgm:cxn modelId="{2ACD6CA8-0DAD-4FF4-BC82-FAC5A09B2C00}" type="presParOf" srcId="{0EFADB0F-D260-4F91-AB65-D718751BCEFF}" destId="{82878217-137A-438B-AA9E-4255842CF534}" srcOrd="0" destOrd="0" presId="urn:microsoft.com/office/officeart/2005/8/layout/radial5"/>
    <dgm:cxn modelId="{A00C6890-4751-4B06-80C2-22685852B593}" type="presParOf" srcId="{85CED6EE-57E9-4C36-9FF7-EAC499E8C3E4}" destId="{B70A6C64-1124-40EA-91E8-E1252EBB3617}" srcOrd="10" destOrd="0" presId="urn:microsoft.com/office/officeart/2005/8/layout/radial5"/>
    <dgm:cxn modelId="{D3D9D097-9ADF-473C-9B24-D18B4EA05B8F}" type="presParOf" srcId="{85CED6EE-57E9-4C36-9FF7-EAC499E8C3E4}" destId="{935663F6-6C33-48F6-A101-EA5DACE6E367}" srcOrd="11" destOrd="0" presId="urn:microsoft.com/office/officeart/2005/8/layout/radial5"/>
    <dgm:cxn modelId="{FA8C769E-E23A-469C-9868-D78CB830BDC6}" type="presParOf" srcId="{935663F6-6C33-48F6-A101-EA5DACE6E367}" destId="{D09766D5-A6DF-4ED1-9045-09DDA137FAA2}" srcOrd="0" destOrd="0" presId="urn:microsoft.com/office/officeart/2005/8/layout/radial5"/>
    <dgm:cxn modelId="{D3CC472E-C743-4AC1-AC7E-444F2D67FB23}" type="presParOf" srcId="{85CED6EE-57E9-4C36-9FF7-EAC499E8C3E4}" destId="{0136FAC4-1410-4509-A10E-63175F19D8EF}" srcOrd="12" destOrd="0" presId="urn:microsoft.com/office/officeart/2005/8/layout/radial5"/>
    <dgm:cxn modelId="{8493E749-1886-48A6-BB4C-3EC0E4EBB9F3}" type="presParOf" srcId="{85CED6EE-57E9-4C36-9FF7-EAC499E8C3E4}" destId="{4ED3087D-292F-4D95-B077-E351453C4294}" srcOrd="13" destOrd="0" presId="urn:microsoft.com/office/officeart/2005/8/layout/radial5"/>
    <dgm:cxn modelId="{911D2B0B-A312-4BEF-B7E8-D8F2ECD9D675}" type="presParOf" srcId="{4ED3087D-292F-4D95-B077-E351453C4294}" destId="{4B9D4997-CE66-4046-AAF6-555A03A92021}" srcOrd="0" destOrd="0" presId="urn:microsoft.com/office/officeart/2005/8/layout/radial5"/>
    <dgm:cxn modelId="{731C0B97-57B5-4F42-ADD3-01A86081A629}" type="presParOf" srcId="{85CED6EE-57E9-4C36-9FF7-EAC499E8C3E4}" destId="{148523E4-B5FD-4BFC-A66C-2AF980DA6C37}"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C20679-D4CD-4135-8F89-1FB7F2004AED}" type="doc">
      <dgm:prSet loTypeId="urn:microsoft.com/office/officeart/2005/8/layout/radial5" loCatId="cycle" qsTypeId="urn:microsoft.com/office/officeart/2005/8/quickstyle/3d1" qsCatId="3D" csTypeId="urn:microsoft.com/office/officeart/2005/8/colors/accent5_2" csCatId="accent5" phldr="1"/>
      <dgm:spPr/>
      <dgm:t>
        <a:bodyPr/>
        <a:lstStyle/>
        <a:p>
          <a:endParaRPr lang="en-GB"/>
        </a:p>
      </dgm:t>
    </dgm:pt>
    <dgm:pt modelId="{E4E8BFCC-D185-4147-A06A-6EE9F3144B1A}">
      <dgm:prSet phldrT="[Text]"/>
      <dgm:spPr/>
      <dgm:t>
        <a:bodyPr/>
        <a:lstStyle/>
        <a:p>
          <a:endParaRPr lang="en-GB" dirty="0"/>
        </a:p>
      </dgm:t>
    </dgm:pt>
    <dgm:pt modelId="{64430396-31F1-4C9D-8621-729817E46B97}" type="parTrans" cxnId="{649F62D6-130C-4347-9D27-D6CD09E3189C}">
      <dgm:prSet/>
      <dgm:spPr/>
      <dgm:t>
        <a:bodyPr/>
        <a:lstStyle/>
        <a:p>
          <a:endParaRPr lang="en-GB"/>
        </a:p>
      </dgm:t>
    </dgm:pt>
    <dgm:pt modelId="{64569B8F-60B1-4D9B-A35A-53F94059937E}" type="sibTrans" cxnId="{649F62D6-130C-4347-9D27-D6CD09E3189C}">
      <dgm:prSet/>
      <dgm:spPr/>
      <dgm:t>
        <a:bodyPr/>
        <a:lstStyle/>
        <a:p>
          <a:endParaRPr lang="en-GB"/>
        </a:p>
      </dgm:t>
    </dgm:pt>
    <dgm:pt modelId="{E374DA5D-2CCE-44AF-9881-C6C1F279930D}">
      <dgm:prSet phldrT="[Text]" custT="1"/>
      <dgm:spPr/>
      <dgm:t>
        <a:bodyPr/>
        <a:lstStyle/>
        <a:p>
          <a:r>
            <a:rPr lang="en-GB" sz="1200" dirty="0" smtClean="0">
              <a:latin typeface="Arial" pitchFamily="34" charset="0"/>
              <a:cs typeface="Arial" pitchFamily="34" charset="0"/>
            </a:rPr>
            <a:t>I get to work in different spaces and in different ways with children which gives me professional challenge </a:t>
          </a:r>
          <a:endParaRPr lang="en-GB" sz="1200" dirty="0">
            <a:latin typeface="Arial" pitchFamily="34" charset="0"/>
            <a:cs typeface="Arial" pitchFamily="34" charset="0"/>
          </a:endParaRPr>
        </a:p>
      </dgm:t>
    </dgm:pt>
    <dgm:pt modelId="{4CCFA182-113F-423C-8492-5C31B9217AF3}" type="parTrans" cxnId="{FE5130DD-9588-4F3A-B062-3D7788F2905F}">
      <dgm:prSet/>
      <dgm:spPr/>
      <dgm:t>
        <a:bodyPr/>
        <a:lstStyle/>
        <a:p>
          <a:endParaRPr lang="en-GB"/>
        </a:p>
      </dgm:t>
    </dgm:pt>
    <dgm:pt modelId="{A6E83BF3-D7FD-4360-9D2D-3F5FC6083AFF}" type="sibTrans" cxnId="{FE5130DD-9588-4F3A-B062-3D7788F2905F}">
      <dgm:prSet/>
      <dgm:spPr/>
      <dgm:t>
        <a:bodyPr/>
        <a:lstStyle/>
        <a:p>
          <a:endParaRPr lang="en-GB"/>
        </a:p>
      </dgm:t>
    </dgm:pt>
    <dgm:pt modelId="{8D554275-EA6B-4A8B-9B07-3FAC8D2ED799}">
      <dgm:prSet phldrT="[Text]"/>
      <dgm:spPr/>
      <dgm:t>
        <a:bodyPr/>
        <a:lstStyle/>
        <a:p>
          <a:r>
            <a:rPr lang="en-GB" dirty="0" smtClean="0">
              <a:latin typeface="Arial" pitchFamily="34" charset="0"/>
              <a:cs typeface="Arial" pitchFamily="34" charset="0"/>
            </a:rPr>
            <a:t>I’m in a partnership with  the children and their parents </a:t>
          </a:r>
          <a:endParaRPr lang="en-GB" dirty="0">
            <a:latin typeface="Arial" pitchFamily="34" charset="0"/>
            <a:cs typeface="Arial" pitchFamily="34" charset="0"/>
          </a:endParaRPr>
        </a:p>
      </dgm:t>
    </dgm:pt>
    <dgm:pt modelId="{D5A2CCA3-FF07-4FC4-BDC8-0D24700C0A73}" type="parTrans" cxnId="{803190F0-DC71-4337-8DCD-0DA55DD83259}">
      <dgm:prSet/>
      <dgm:spPr/>
      <dgm:t>
        <a:bodyPr/>
        <a:lstStyle/>
        <a:p>
          <a:endParaRPr lang="en-GB"/>
        </a:p>
      </dgm:t>
    </dgm:pt>
    <dgm:pt modelId="{5F97CD17-14A4-4983-9472-CB5332D06754}" type="sibTrans" cxnId="{803190F0-DC71-4337-8DCD-0DA55DD83259}">
      <dgm:prSet/>
      <dgm:spPr/>
      <dgm:t>
        <a:bodyPr/>
        <a:lstStyle/>
        <a:p>
          <a:endParaRPr lang="en-GB"/>
        </a:p>
      </dgm:t>
    </dgm:pt>
    <dgm:pt modelId="{7D32DCED-C00A-41FB-96D6-07CA1C626BB9}">
      <dgm:prSet phldrT="[Text]"/>
      <dgm:spPr/>
      <dgm:t>
        <a:bodyPr/>
        <a:lstStyle/>
        <a:p>
          <a:r>
            <a:rPr lang="en-GB" dirty="0" smtClean="0">
              <a:latin typeface="Calibri" pitchFamily="34" charset="0"/>
            </a:rPr>
            <a:t>I’m able to support and impact on the needs of children in a more co</a:t>
          </a:r>
          <a:endParaRPr lang="en-GB" dirty="0">
            <a:latin typeface="Arial" pitchFamily="34" charset="0"/>
            <a:cs typeface="Arial" pitchFamily="34" charset="0"/>
          </a:endParaRPr>
        </a:p>
      </dgm:t>
    </dgm:pt>
    <dgm:pt modelId="{32C6F240-5148-4C54-94EC-EFC0A7F5BCF4}" type="parTrans" cxnId="{61173ED5-1EA3-466D-A376-D1A143E70044}">
      <dgm:prSet/>
      <dgm:spPr/>
      <dgm:t>
        <a:bodyPr/>
        <a:lstStyle/>
        <a:p>
          <a:endParaRPr lang="en-GB"/>
        </a:p>
      </dgm:t>
    </dgm:pt>
    <dgm:pt modelId="{990FD391-6007-4D9E-95F1-D4DBF7E08576}" type="sibTrans" cxnId="{61173ED5-1EA3-466D-A376-D1A143E70044}">
      <dgm:prSet/>
      <dgm:spPr/>
      <dgm:t>
        <a:bodyPr/>
        <a:lstStyle/>
        <a:p>
          <a:endParaRPr lang="en-GB"/>
        </a:p>
      </dgm:t>
    </dgm:pt>
    <dgm:pt modelId="{8A2084D8-9A6E-4150-8CAA-42831808CBF1}">
      <dgm:prSet phldrT="[Text]"/>
      <dgm:spPr/>
      <dgm:t>
        <a:bodyPr/>
        <a:lstStyle/>
        <a:p>
          <a:r>
            <a:rPr lang="en-GB" dirty="0" smtClean="0">
              <a:latin typeface="Arial" pitchFamily="34" charset="0"/>
              <a:cs typeface="Arial" pitchFamily="34" charset="0"/>
            </a:rPr>
            <a:t>I work in a team that supports me to be as effective as possible</a:t>
          </a:r>
          <a:endParaRPr lang="en-GB" dirty="0">
            <a:latin typeface="Arial" pitchFamily="34" charset="0"/>
            <a:cs typeface="Arial" pitchFamily="34" charset="0"/>
          </a:endParaRPr>
        </a:p>
      </dgm:t>
    </dgm:pt>
    <dgm:pt modelId="{6010DA07-9819-4342-977F-66209A124F3B}" type="parTrans" cxnId="{E734A7C9-B510-4BF1-8EB4-D5282331158C}">
      <dgm:prSet/>
      <dgm:spPr/>
      <dgm:t>
        <a:bodyPr/>
        <a:lstStyle/>
        <a:p>
          <a:endParaRPr lang="en-GB"/>
        </a:p>
      </dgm:t>
    </dgm:pt>
    <dgm:pt modelId="{8BA8B755-DF97-4E89-973B-55FBDDA1852A}" type="sibTrans" cxnId="{E734A7C9-B510-4BF1-8EB4-D5282331158C}">
      <dgm:prSet/>
      <dgm:spPr/>
      <dgm:t>
        <a:bodyPr/>
        <a:lstStyle/>
        <a:p>
          <a:endParaRPr lang="en-GB"/>
        </a:p>
      </dgm:t>
    </dgm:pt>
    <dgm:pt modelId="{9CF0E8DE-D613-4A02-92ED-CA07E8F812D2}">
      <dgm:prSet/>
      <dgm:spPr/>
      <dgm:t>
        <a:bodyPr/>
        <a:lstStyle/>
        <a:p>
          <a:r>
            <a:rPr lang="en-GB" dirty="0" smtClean="0">
              <a:latin typeface="Arial" pitchFamily="34" charset="0"/>
              <a:cs typeface="Arial" pitchFamily="34" charset="0"/>
            </a:rPr>
            <a:t>I’m part of the planning process so I understand the big picture for the children’s learning </a:t>
          </a:r>
          <a:endParaRPr lang="en-GB" dirty="0">
            <a:latin typeface="Arial" pitchFamily="34" charset="0"/>
            <a:cs typeface="Arial" pitchFamily="34" charset="0"/>
          </a:endParaRPr>
        </a:p>
      </dgm:t>
    </dgm:pt>
    <dgm:pt modelId="{F6362C21-848C-4A2F-8911-45410302390B}" type="parTrans" cxnId="{98DBE0BC-90B2-4EA9-A272-18DC842B6DDA}">
      <dgm:prSet/>
      <dgm:spPr/>
      <dgm:t>
        <a:bodyPr/>
        <a:lstStyle/>
        <a:p>
          <a:endParaRPr lang="en-GB"/>
        </a:p>
      </dgm:t>
    </dgm:pt>
    <dgm:pt modelId="{B3828B91-2055-47DE-BF70-BE64F1D67CC9}" type="sibTrans" cxnId="{98DBE0BC-90B2-4EA9-A272-18DC842B6DDA}">
      <dgm:prSet/>
      <dgm:spPr/>
      <dgm:t>
        <a:bodyPr/>
        <a:lstStyle/>
        <a:p>
          <a:endParaRPr lang="en-GB"/>
        </a:p>
      </dgm:t>
    </dgm:pt>
    <dgm:pt modelId="{9E894E7A-A8F9-4A0A-BE90-575E486F511C}">
      <dgm:prSet/>
      <dgm:spPr/>
      <dgm:t>
        <a:bodyPr/>
        <a:lstStyle/>
        <a:p>
          <a:r>
            <a:rPr lang="en-GB" dirty="0" smtClean="0">
              <a:latin typeface="Arial" pitchFamily="34" charset="0"/>
              <a:cs typeface="Arial" pitchFamily="34" charset="0"/>
            </a:rPr>
            <a:t>I get the opportunity to contribute my specific skills and knowledge to the whole of the learning week</a:t>
          </a:r>
          <a:endParaRPr lang="en-GB" dirty="0">
            <a:latin typeface="Arial" pitchFamily="34" charset="0"/>
            <a:cs typeface="Arial" pitchFamily="34" charset="0"/>
          </a:endParaRPr>
        </a:p>
      </dgm:t>
    </dgm:pt>
    <dgm:pt modelId="{CD25BB34-99E2-49FA-8FD2-F1AA22136E48}" type="parTrans" cxnId="{414DE563-8276-48AA-98C5-E489C6F0970D}">
      <dgm:prSet/>
      <dgm:spPr/>
      <dgm:t>
        <a:bodyPr/>
        <a:lstStyle/>
        <a:p>
          <a:endParaRPr lang="en-GB"/>
        </a:p>
      </dgm:t>
    </dgm:pt>
    <dgm:pt modelId="{68EE0738-1351-4FAC-9254-38345167FCC3}" type="sibTrans" cxnId="{414DE563-8276-48AA-98C5-E489C6F0970D}">
      <dgm:prSet/>
      <dgm:spPr/>
      <dgm:t>
        <a:bodyPr/>
        <a:lstStyle/>
        <a:p>
          <a:endParaRPr lang="en-GB"/>
        </a:p>
      </dgm:t>
    </dgm:pt>
    <dgm:pt modelId="{9769A9D4-E7DE-4968-AE8D-FAA3FE876F61}">
      <dgm:prSet/>
      <dgm:spPr/>
      <dgm:t>
        <a:bodyPr/>
        <a:lstStyle/>
        <a:p>
          <a:r>
            <a:rPr lang="en-GB" dirty="0" smtClean="0">
              <a:latin typeface="Arial" pitchFamily="34" charset="0"/>
              <a:cs typeface="Arial" pitchFamily="34" charset="0"/>
            </a:rPr>
            <a:t>I lead learning in different size groups and situations across the whole Hub</a:t>
          </a:r>
          <a:endParaRPr lang="en-GB" dirty="0">
            <a:latin typeface="Arial" pitchFamily="34" charset="0"/>
            <a:cs typeface="Arial" pitchFamily="34" charset="0"/>
          </a:endParaRPr>
        </a:p>
      </dgm:t>
    </dgm:pt>
    <dgm:pt modelId="{64E679E4-EDF6-4CB4-854D-72A923BEEC8D}" type="parTrans" cxnId="{9C840446-AF7E-4AC9-A0A8-10F9185BEB11}">
      <dgm:prSet/>
      <dgm:spPr/>
      <dgm:t>
        <a:bodyPr/>
        <a:lstStyle/>
        <a:p>
          <a:endParaRPr lang="en-GB"/>
        </a:p>
      </dgm:t>
    </dgm:pt>
    <dgm:pt modelId="{F4E8C892-E84B-4428-8FB0-DF4ADE1E5520}" type="sibTrans" cxnId="{9C840446-AF7E-4AC9-A0A8-10F9185BEB11}">
      <dgm:prSet/>
      <dgm:spPr/>
      <dgm:t>
        <a:bodyPr/>
        <a:lstStyle/>
        <a:p>
          <a:endParaRPr lang="en-GB"/>
        </a:p>
      </dgm:t>
    </dgm:pt>
    <dgm:pt modelId="{85CED6EE-57E9-4C36-9FF7-EAC499E8C3E4}" type="pres">
      <dgm:prSet presAssocID="{96C20679-D4CD-4135-8F89-1FB7F2004AED}" presName="Name0" presStyleCnt="0">
        <dgm:presLayoutVars>
          <dgm:chMax val="1"/>
          <dgm:dir/>
          <dgm:animLvl val="ctr"/>
          <dgm:resizeHandles val="exact"/>
        </dgm:presLayoutVars>
      </dgm:prSet>
      <dgm:spPr/>
      <dgm:t>
        <a:bodyPr/>
        <a:lstStyle/>
        <a:p>
          <a:endParaRPr lang="en-GB"/>
        </a:p>
      </dgm:t>
    </dgm:pt>
    <dgm:pt modelId="{5477455D-BB64-42B2-A8EA-8C0D230C6BCA}" type="pres">
      <dgm:prSet presAssocID="{E4E8BFCC-D185-4147-A06A-6EE9F3144B1A}" presName="centerShape" presStyleLbl="node0" presStyleIdx="0" presStyleCnt="1"/>
      <dgm:spPr/>
      <dgm:t>
        <a:bodyPr/>
        <a:lstStyle/>
        <a:p>
          <a:endParaRPr lang="en-GB"/>
        </a:p>
      </dgm:t>
    </dgm:pt>
    <dgm:pt modelId="{017EB92E-1DC1-44BF-9AD6-68511BF8BBD2}" type="pres">
      <dgm:prSet presAssocID="{4CCFA182-113F-423C-8492-5C31B9217AF3}" presName="parTrans" presStyleLbl="sibTrans2D1" presStyleIdx="0" presStyleCnt="7"/>
      <dgm:spPr/>
      <dgm:t>
        <a:bodyPr/>
        <a:lstStyle/>
        <a:p>
          <a:endParaRPr lang="en-GB"/>
        </a:p>
      </dgm:t>
    </dgm:pt>
    <dgm:pt modelId="{D466F96B-2836-4BF4-8E9B-0C07A4557CD5}" type="pres">
      <dgm:prSet presAssocID="{4CCFA182-113F-423C-8492-5C31B9217AF3}" presName="connectorText" presStyleLbl="sibTrans2D1" presStyleIdx="0" presStyleCnt="7"/>
      <dgm:spPr/>
      <dgm:t>
        <a:bodyPr/>
        <a:lstStyle/>
        <a:p>
          <a:endParaRPr lang="en-GB"/>
        </a:p>
      </dgm:t>
    </dgm:pt>
    <dgm:pt modelId="{A3F4B3F8-1BAC-4714-8F95-9A5F112EE9B1}" type="pres">
      <dgm:prSet presAssocID="{E374DA5D-2CCE-44AF-9881-C6C1F279930D}" presName="node" presStyleLbl="node1" presStyleIdx="0" presStyleCnt="7" custScaleX="134492" custScaleY="85570" custRadScaleRad="98224" custRadScaleInc="3043">
        <dgm:presLayoutVars>
          <dgm:bulletEnabled val="1"/>
        </dgm:presLayoutVars>
      </dgm:prSet>
      <dgm:spPr/>
      <dgm:t>
        <a:bodyPr/>
        <a:lstStyle/>
        <a:p>
          <a:endParaRPr lang="en-GB"/>
        </a:p>
      </dgm:t>
    </dgm:pt>
    <dgm:pt modelId="{7E5E4EE3-3459-4984-B835-AAFAA4083337}" type="pres">
      <dgm:prSet presAssocID="{D5A2CCA3-FF07-4FC4-BDC8-0D24700C0A73}" presName="parTrans" presStyleLbl="sibTrans2D1" presStyleIdx="1" presStyleCnt="7"/>
      <dgm:spPr/>
      <dgm:t>
        <a:bodyPr/>
        <a:lstStyle/>
        <a:p>
          <a:endParaRPr lang="en-GB"/>
        </a:p>
      </dgm:t>
    </dgm:pt>
    <dgm:pt modelId="{EB095EB2-7609-4C47-BFE7-F23D5B780CA4}" type="pres">
      <dgm:prSet presAssocID="{D5A2CCA3-FF07-4FC4-BDC8-0D24700C0A73}" presName="connectorText" presStyleLbl="sibTrans2D1" presStyleIdx="1" presStyleCnt="7"/>
      <dgm:spPr/>
      <dgm:t>
        <a:bodyPr/>
        <a:lstStyle/>
        <a:p>
          <a:endParaRPr lang="en-GB"/>
        </a:p>
      </dgm:t>
    </dgm:pt>
    <dgm:pt modelId="{F1DFC8BB-3BB7-4558-8D89-5459C1A26B37}" type="pres">
      <dgm:prSet presAssocID="{8D554275-EA6B-4A8B-9B07-3FAC8D2ED799}" presName="node" presStyleLbl="node1" presStyleIdx="1" presStyleCnt="7" custScaleX="131448" custScaleY="96362" custRadScaleRad="114024" custRadScaleInc="177007">
        <dgm:presLayoutVars>
          <dgm:bulletEnabled val="1"/>
        </dgm:presLayoutVars>
      </dgm:prSet>
      <dgm:spPr/>
      <dgm:t>
        <a:bodyPr/>
        <a:lstStyle/>
        <a:p>
          <a:endParaRPr lang="en-GB"/>
        </a:p>
      </dgm:t>
    </dgm:pt>
    <dgm:pt modelId="{802F33B0-D08B-412F-9E05-447A230D1841}" type="pres">
      <dgm:prSet presAssocID="{32C6F240-5148-4C54-94EC-EFC0A7F5BCF4}" presName="parTrans" presStyleLbl="sibTrans2D1" presStyleIdx="2" presStyleCnt="7" custLinFactNeighborX="-5057" custLinFactNeighborY="-29726"/>
      <dgm:spPr/>
      <dgm:t>
        <a:bodyPr/>
        <a:lstStyle/>
        <a:p>
          <a:endParaRPr lang="en-GB"/>
        </a:p>
      </dgm:t>
    </dgm:pt>
    <dgm:pt modelId="{4C2D784A-C6DA-46C7-9A77-9299726ECA9F}" type="pres">
      <dgm:prSet presAssocID="{32C6F240-5148-4C54-94EC-EFC0A7F5BCF4}" presName="connectorText" presStyleLbl="sibTrans2D1" presStyleIdx="2" presStyleCnt="7"/>
      <dgm:spPr/>
      <dgm:t>
        <a:bodyPr/>
        <a:lstStyle/>
        <a:p>
          <a:endParaRPr lang="en-GB"/>
        </a:p>
      </dgm:t>
    </dgm:pt>
    <dgm:pt modelId="{BCB027F6-1DEF-4926-B261-D90445819DC8}" type="pres">
      <dgm:prSet presAssocID="{7D32DCED-C00A-41FB-96D6-07CA1C626BB9}" presName="node" presStyleLbl="node1" presStyleIdx="2" presStyleCnt="7" custScaleX="136624" custScaleY="96274" custRadScaleRad="109274" custRadScaleInc="-174465">
        <dgm:presLayoutVars>
          <dgm:bulletEnabled val="1"/>
        </dgm:presLayoutVars>
      </dgm:prSet>
      <dgm:spPr/>
      <dgm:t>
        <a:bodyPr/>
        <a:lstStyle/>
        <a:p>
          <a:endParaRPr lang="en-GB"/>
        </a:p>
      </dgm:t>
    </dgm:pt>
    <dgm:pt modelId="{632810EE-E8AF-4956-8C2C-806850E8D97C}" type="pres">
      <dgm:prSet presAssocID="{6010DA07-9819-4342-977F-66209A124F3B}" presName="parTrans" presStyleLbl="sibTrans2D1" presStyleIdx="3" presStyleCnt="7"/>
      <dgm:spPr/>
      <dgm:t>
        <a:bodyPr/>
        <a:lstStyle/>
        <a:p>
          <a:endParaRPr lang="en-GB"/>
        </a:p>
      </dgm:t>
    </dgm:pt>
    <dgm:pt modelId="{6BF0499B-DAA8-41F7-8B40-1810E1120172}" type="pres">
      <dgm:prSet presAssocID="{6010DA07-9819-4342-977F-66209A124F3B}" presName="connectorText" presStyleLbl="sibTrans2D1" presStyleIdx="3" presStyleCnt="7"/>
      <dgm:spPr/>
      <dgm:t>
        <a:bodyPr/>
        <a:lstStyle/>
        <a:p>
          <a:endParaRPr lang="en-GB"/>
        </a:p>
      </dgm:t>
    </dgm:pt>
    <dgm:pt modelId="{AB5FCA69-1E30-4FA1-8CF1-F8937C378210}" type="pres">
      <dgm:prSet presAssocID="{8A2084D8-9A6E-4150-8CAA-42831808CBF1}" presName="node" presStyleLbl="node1" presStyleIdx="3" presStyleCnt="7" custScaleX="132530" custScaleY="95880" custRadScaleRad="102596" custRadScaleInc="-37813">
        <dgm:presLayoutVars>
          <dgm:bulletEnabled val="1"/>
        </dgm:presLayoutVars>
      </dgm:prSet>
      <dgm:spPr/>
      <dgm:t>
        <a:bodyPr/>
        <a:lstStyle/>
        <a:p>
          <a:endParaRPr lang="en-GB"/>
        </a:p>
      </dgm:t>
    </dgm:pt>
    <dgm:pt modelId="{0EFADB0F-D260-4F91-AB65-D718751BCEFF}" type="pres">
      <dgm:prSet presAssocID="{F6362C21-848C-4A2F-8911-45410302390B}" presName="parTrans" presStyleLbl="sibTrans2D1" presStyleIdx="4" presStyleCnt="7"/>
      <dgm:spPr/>
      <dgm:t>
        <a:bodyPr/>
        <a:lstStyle/>
        <a:p>
          <a:endParaRPr lang="en-GB"/>
        </a:p>
      </dgm:t>
    </dgm:pt>
    <dgm:pt modelId="{82878217-137A-438B-AA9E-4255842CF534}" type="pres">
      <dgm:prSet presAssocID="{F6362C21-848C-4A2F-8911-45410302390B}" presName="connectorText" presStyleLbl="sibTrans2D1" presStyleIdx="4" presStyleCnt="7"/>
      <dgm:spPr/>
      <dgm:t>
        <a:bodyPr/>
        <a:lstStyle/>
        <a:p>
          <a:endParaRPr lang="en-GB"/>
        </a:p>
      </dgm:t>
    </dgm:pt>
    <dgm:pt modelId="{B70A6C64-1124-40EA-91E8-E1252EBB3617}" type="pres">
      <dgm:prSet presAssocID="{9CF0E8DE-D613-4A02-92ED-CA07E8F812D2}" presName="node" presStyleLbl="node1" presStyleIdx="4" presStyleCnt="7" custScaleX="138263" custScaleY="100388" custRadScaleRad="105556" custRadScaleInc="41131">
        <dgm:presLayoutVars>
          <dgm:bulletEnabled val="1"/>
        </dgm:presLayoutVars>
      </dgm:prSet>
      <dgm:spPr/>
      <dgm:t>
        <a:bodyPr/>
        <a:lstStyle/>
        <a:p>
          <a:endParaRPr lang="en-GB"/>
        </a:p>
      </dgm:t>
    </dgm:pt>
    <dgm:pt modelId="{935663F6-6C33-48F6-A101-EA5DACE6E367}" type="pres">
      <dgm:prSet presAssocID="{CD25BB34-99E2-49FA-8FD2-F1AA22136E48}" presName="parTrans" presStyleLbl="sibTrans2D1" presStyleIdx="5" presStyleCnt="7"/>
      <dgm:spPr/>
      <dgm:t>
        <a:bodyPr/>
        <a:lstStyle/>
        <a:p>
          <a:endParaRPr lang="en-GB"/>
        </a:p>
      </dgm:t>
    </dgm:pt>
    <dgm:pt modelId="{D09766D5-A6DF-4ED1-9045-09DDA137FAA2}" type="pres">
      <dgm:prSet presAssocID="{CD25BB34-99E2-49FA-8FD2-F1AA22136E48}" presName="connectorText" presStyleLbl="sibTrans2D1" presStyleIdx="5" presStyleCnt="7"/>
      <dgm:spPr/>
      <dgm:t>
        <a:bodyPr/>
        <a:lstStyle/>
        <a:p>
          <a:endParaRPr lang="en-GB"/>
        </a:p>
      </dgm:t>
    </dgm:pt>
    <dgm:pt modelId="{0136FAC4-1410-4509-A10E-63175F19D8EF}" type="pres">
      <dgm:prSet presAssocID="{9E894E7A-A8F9-4A0A-BE90-575E486F511C}" presName="node" presStyleLbl="node1" presStyleIdx="5" presStyleCnt="7" custScaleX="142120" custScaleY="95007" custRadScaleRad="119313" custRadScaleInc="25051">
        <dgm:presLayoutVars>
          <dgm:bulletEnabled val="1"/>
        </dgm:presLayoutVars>
      </dgm:prSet>
      <dgm:spPr/>
      <dgm:t>
        <a:bodyPr/>
        <a:lstStyle/>
        <a:p>
          <a:endParaRPr lang="en-GB"/>
        </a:p>
      </dgm:t>
    </dgm:pt>
    <dgm:pt modelId="{4ED3087D-292F-4D95-B077-E351453C4294}" type="pres">
      <dgm:prSet presAssocID="{64E679E4-EDF6-4CB4-854D-72A923BEEC8D}" presName="parTrans" presStyleLbl="sibTrans2D1" presStyleIdx="6" presStyleCnt="7"/>
      <dgm:spPr/>
      <dgm:t>
        <a:bodyPr/>
        <a:lstStyle/>
        <a:p>
          <a:endParaRPr lang="en-GB"/>
        </a:p>
      </dgm:t>
    </dgm:pt>
    <dgm:pt modelId="{4B9D4997-CE66-4046-AAF6-555A03A92021}" type="pres">
      <dgm:prSet presAssocID="{64E679E4-EDF6-4CB4-854D-72A923BEEC8D}" presName="connectorText" presStyleLbl="sibTrans2D1" presStyleIdx="6" presStyleCnt="7"/>
      <dgm:spPr/>
      <dgm:t>
        <a:bodyPr/>
        <a:lstStyle/>
        <a:p>
          <a:endParaRPr lang="en-GB"/>
        </a:p>
      </dgm:t>
    </dgm:pt>
    <dgm:pt modelId="{148523E4-B5FD-4BFC-A66C-2AF980DA6C37}" type="pres">
      <dgm:prSet presAssocID="{9769A9D4-E7DE-4968-AE8D-FAA3FE876F61}" presName="node" presStyleLbl="node1" presStyleIdx="6" presStyleCnt="7" custScaleX="144359" custScaleY="91696" custRadScaleRad="113204" custRadScaleInc="-12661">
        <dgm:presLayoutVars>
          <dgm:bulletEnabled val="1"/>
        </dgm:presLayoutVars>
      </dgm:prSet>
      <dgm:spPr/>
      <dgm:t>
        <a:bodyPr/>
        <a:lstStyle/>
        <a:p>
          <a:endParaRPr lang="en-GB"/>
        </a:p>
      </dgm:t>
    </dgm:pt>
  </dgm:ptLst>
  <dgm:cxnLst>
    <dgm:cxn modelId="{4597A01A-9B8F-4CF1-9434-81AEDC824C1D}" type="presOf" srcId="{6010DA07-9819-4342-977F-66209A124F3B}" destId="{6BF0499B-DAA8-41F7-8B40-1810E1120172}" srcOrd="1" destOrd="0" presId="urn:microsoft.com/office/officeart/2005/8/layout/radial5"/>
    <dgm:cxn modelId="{FE5130DD-9588-4F3A-B062-3D7788F2905F}" srcId="{E4E8BFCC-D185-4147-A06A-6EE9F3144B1A}" destId="{E374DA5D-2CCE-44AF-9881-C6C1F279930D}" srcOrd="0" destOrd="0" parTransId="{4CCFA182-113F-423C-8492-5C31B9217AF3}" sibTransId="{A6E83BF3-D7FD-4360-9D2D-3F5FC6083AFF}"/>
    <dgm:cxn modelId="{CA2FF69A-545D-4662-979F-673542B03914}" type="presOf" srcId="{D5A2CCA3-FF07-4FC4-BDC8-0D24700C0A73}" destId="{EB095EB2-7609-4C47-BFE7-F23D5B780CA4}" srcOrd="1" destOrd="0" presId="urn:microsoft.com/office/officeart/2005/8/layout/radial5"/>
    <dgm:cxn modelId="{ABEB8EB7-1C21-4B4A-9C4B-8DAF7F1F3106}" type="presOf" srcId="{CD25BB34-99E2-49FA-8FD2-F1AA22136E48}" destId="{D09766D5-A6DF-4ED1-9045-09DDA137FAA2}" srcOrd="1" destOrd="0" presId="urn:microsoft.com/office/officeart/2005/8/layout/radial5"/>
    <dgm:cxn modelId="{803190F0-DC71-4337-8DCD-0DA55DD83259}" srcId="{E4E8BFCC-D185-4147-A06A-6EE9F3144B1A}" destId="{8D554275-EA6B-4A8B-9B07-3FAC8D2ED799}" srcOrd="1" destOrd="0" parTransId="{D5A2CCA3-FF07-4FC4-BDC8-0D24700C0A73}" sibTransId="{5F97CD17-14A4-4983-9472-CB5332D06754}"/>
    <dgm:cxn modelId="{25C96C52-8911-4ACE-879A-D3F9C7C0B6E3}" type="presOf" srcId="{8D554275-EA6B-4A8B-9B07-3FAC8D2ED799}" destId="{F1DFC8BB-3BB7-4558-8D89-5459C1A26B37}" srcOrd="0" destOrd="0" presId="urn:microsoft.com/office/officeart/2005/8/layout/radial5"/>
    <dgm:cxn modelId="{353078A3-4B04-4728-A5C5-3D4C82E933E0}" type="presOf" srcId="{F6362C21-848C-4A2F-8911-45410302390B}" destId="{0EFADB0F-D260-4F91-AB65-D718751BCEFF}" srcOrd="0" destOrd="0" presId="urn:microsoft.com/office/officeart/2005/8/layout/radial5"/>
    <dgm:cxn modelId="{5C280993-B57E-4E16-92A1-4C948CB938D3}" type="presOf" srcId="{E4E8BFCC-D185-4147-A06A-6EE9F3144B1A}" destId="{5477455D-BB64-42B2-A8EA-8C0D230C6BCA}" srcOrd="0" destOrd="0" presId="urn:microsoft.com/office/officeart/2005/8/layout/radial5"/>
    <dgm:cxn modelId="{B436C038-040F-4F3B-A1CE-C55FF3528375}" type="presOf" srcId="{4CCFA182-113F-423C-8492-5C31B9217AF3}" destId="{D466F96B-2836-4BF4-8E9B-0C07A4557CD5}" srcOrd="1" destOrd="0" presId="urn:microsoft.com/office/officeart/2005/8/layout/radial5"/>
    <dgm:cxn modelId="{9C840446-AF7E-4AC9-A0A8-10F9185BEB11}" srcId="{E4E8BFCC-D185-4147-A06A-6EE9F3144B1A}" destId="{9769A9D4-E7DE-4968-AE8D-FAA3FE876F61}" srcOrd="6" destOrd="0" parTransId="{64E679E4-EDF6-4CB4-854D-72A923BEEC8D}" sibTransId="{F4E8C892-E84B-4428-8FB0-DF4ADE1E5520}"/>
    <dgm:cxn modelId="{414DE563-8276-48AA-98C5-E489C6F0970D}" srcId="{E4E8BFCC-D185-4147-A06A-6EE9F3144B1A}" destId="{9E894E7A-A8F9-4A0A-BE90-575E486F511C}" srcOrd="5" destOrd="0" parTransId="{CD25BB34-99E2-49FA-8FD2-F1AA22136E48}" sibTransId="{68EE0738-1351-4FAC-9254-38345167FCC3}"/>
    <dgm:cxn modelId="{BF98DD54-EC09-436D-B699-F3C7A1C2CBD6}" type="presOf" srcId="{E374DA5D-2CCE-44AF-9881-C6C1F279930D}" destId="{A3F4B3F8-1BAC-4714-8F95-9A5F112EE9B1}" srcOrd="0" destOrd="0" presId="urn:microsoft.com/office/officeart/2005/8/layout/radial5"/>
    <dgm:cxn modelId="{BB47994C-822B-42BB-B507-A661E13DACFE}" type="presOf" srcId="{64E679E4-EDF6-4CB4-854D-72A923BEEC8D}" destId="{4B9D4997-CE66-4046-AAF6-555A03A92021}" srcOrd="1" destOrd="0" presId="urn:microsoft.com/office/officeart/2005/8/layout/radial5"/>
    <dgm:cxn modelId="{CB8FE2C3-019C-461C-B450-8DE9E9A32C2D}" type="presOf" srcId="{CD25BB34-99E2-49FA-8FD2-F1AA22136E48}" destId="{935663F6-6C33-48F6-A101-EA5DACE6E367}" srcOrd="0" destOrd="0" presId="urn:microsoft.com/office/officeart/2005/8/layout/radial5"/>
    <dgm:cxn modelId="{BB3A17AF-70CA-44D4-8B3C-2FDDEB0600EA}" type="presOf" srcId="{7D32DCED-C00A-41FB-96D6-07CA1C626BB9}" destId="{BCB027F6-1DEF-4926-B261-D90445819DC8}" srcOrd="0" destOrd="0" presId="urn:microsoft.com/office/officeart/2005/8/layout/radial5"/>
    <dgm:cxn modelId="{727767E0-0314-440D-94C3-AE22E8A986F9}" type="presOf" srcId="{6010DA07-9819-4342-977F-66209A124F3B}" destId="{632810EE-E8AF-4956-8C2C-806850E8D97C}" srcOrd="0" destOrd="0" presId="urn:microsoft.com/office/officeart/2005/8/layout/radial5"/>
    <dgm:cxn modelId="{46A90AA5-8E71-4BE9-815D-70E6CE653476}" type="presOf" srcId="{F6362C21-848C-4A2F-8911-45410302390B}" destId="{82878217-137A-438B-AA9E-4255842CF534}" srcOrd="1" destOrd="0" presId="urn:microsoft.com/office/officeart/2005/8/layout/radial5"/>
    <dgm:cxn modelId="{98DBE0BC-90B2-4EA9-A272-18DC842B6DDA}" srcId="{E4E8BFCC-D185-4147-A06A-6EE9F3144B1A}" destId="{9CF0E8DE-D613-4A02-92ED-CA07E8F812D2}" srcOrd="4" destOrd="0" parTransId="{F6362C21-848C-4A2F-8911-45410302390B}" sibTransId="{B3828B91-2055-47DE-BF70-BE64F1D67CC9}"/>
    <dgm:cxn modelId="{A3F359F3-2729-4945-9511-CFE812A87861}" type="presOf" srcId="{9E894E7A-A8F9-4A0A-BE90-575E486F511C}" destId="{0136FAC4-1410-4509-A10E-63175F19D8EF}" srcOrd="0" destOrd="0" presId="urn:microsoft.com/office/officeart/2005/8/layout/radial5"/>
    <dgm:cxn modelId="{F8E60C53-D599-46BF-9B5F-3C8F8D5C1DAA}" type="presOf" srcId="{32C6F240-5148-4C54-94EC-EFC0A7F5BCF4}" destId="{4C2D784A-C6DA-46C7-9A77-9299726ECA9F}" srcOrd="1" destOrd="0" presId="urn:microsoft.com/office/officeart/2005/8/layout/radial5"/>
    <dgm:cxn modelId="{61173ED5-1EA3-466D-A376-D1A143E70044}" srcId="{E4E8BFCC-D185-4147-A06A-6EE9F3144B1A}" destId="{7D32DCED-C00A-41FB-96D6-07CA1C626BB9}" srcOrd="2" destOrd="0" parTransId="{32C6F240-5148-4C54-94EC-EFC0A7F5BCF4}" sibTransId="{990FD391-6007-4D9E-95F1-D4DBF7E08576}"/>
    <dgm:cxn modelId="{2FAF7242-100A-4A63-9D6D-30D3484FBE14}" type="presOf" srcId="{96C20679-D4CD-4135-8F89-1FB7F2004AED}" destId="{85CED6EE-57E9-4C36-9FF7-EAC499E8C3E4}" srcOrd="0" destOrd="0" presId="urn:microsoft.com/office/officeart/2005/8/layout/radial5"/>
    <dgm:cxn modelId="{0AC220D6-BFB2-4657-A3AC-4707793C3F30}" type="presOf" srcId="{9769A9D4-E7DE-4968-AE8D-FAA3FE876F61}" destId="{148523E4-B5FD-4BFC-A66C-2AF980DA6C37}" srcOrd="0" destOrd="0" presId="urn:microsoft.com/office/officeart/2005/8/layout/radial5"/>
    <dgm:cxn modelId="{A22C67E3-A163-40AA-A7CE-CFC4DA62412C}" type="presOf" srcId="{4CCFA182-113F-423C-8492-5C31B9217AF3}" destId="{017EB92E-1DC1-44BF-9AD6-68511BF8BBD2}" srcOrd="0" destOrd="0" presId="urn:microsoft.com/office/officeart/2005/8/layout/radial5"/>
    <dgm:cxn modelId="{649F62D6-130C-4347-9D27-D6CD09E3189C}" srcId="{96C20679-D4CD-4135-8F89-1FB7F2004AED}" destId="{E4E8BFCC-D185-4147-A06A-6EE9F3144B1A}" srcOrd="0" destOrd="0" parTransId="{64430396-31F1-4C9D-8621-729817E46B97}" sibTransId="{64569B8F-60B1-4D9B-A35A-53F94059937E}"/>
    <dgm:cxn modelId="{4E31F912-85B1-4549-88BC-25CFA824611F}" type="presOf" srcId="{32C6F240-5148-4C54-94EC-EFC0A7F5BCF4}" destId="{802F33B0-D08B-412F-9E05-447A230D1841}" srcOrd="0" destOrd="0" presId="urn:microsoft.com/office/officeart/2005/8/layout/radial5"/>
    <dgm:cxn modelId="{A5AD987A-1927-4678-A71E-3442CDA55B04}" type="presOf" srcId="{64E679E4-EDF6-4CB4-854D-72A923BEEC8D}" destId="{4ED3087D-292F-4D95-B077-E351453C4294}" srcOrd="0" destOrd="0" presId="urn:microsoft.com/office/officeart/2005/8/layout/radial5"/>
    <dgm:cxn modelId="{E734A7C9-B510-4BF1-8EB4-D5282331158C}" srcId="{E4E8BFCC-D185-4147-A06A-6EE9F3144B1A}" destId="{8A2084D8-9A6E-4150-8CAA-42831808CBF1}" srcOrd="3" destOrd="0" parTransId="{6010DA07-9819-4342-977F-66209A124F3B}" sibTransId="{8BA8B755-DF97-4E89-973B-55FBDDA1852A}"/>
    <dgm:cxn modelId="{11D8F7A4-1B00-4F97-BFEF-B92747FFF8A8}" type="presOf" srcId="{9CF0E8DE-D613-4A02-92ED-CA07E8F812D2}" destId="{B70A6C64-1124-40EA-91E8-E1252EBB3617}" srcOrd="0" destOrd="0" presId="urn:microsoft.com/office/officeart/2005/8/layout/radial5"/>
    <dgm:cxn modelId="{C2634C5B-7277-4230-8708-1B26314412B8}" type="presOf" srcId="{D5A2CCA3-FF07-4FC4-BDC8-0D24700C0A73}" destId="{7E5E4EE3-3459-4984-B835-AAFAA4083337}" srcOrd="0" destOrd="0" presId="urn:microsoft.com/office/officeart/2005/8/layout/radial5"/>
    <dgm:cxn modelId="{212AD7D7-DB88-4D02-A6AA-D416E772A59F}" type="presOf" srcId="{8A2084D8-9A6E-4150-8CAA-42831808CBF1}" destId="{AB5FCA69-1E30-4FA1-8CF1-F8937C378210}" srcOrd="0" destOrd="0" presId="urn:microsoft.com/office/officeart/2005/8/layout/radial5"/>
    <dgm:cxn modelId="{2E8C00AB-8F9B-4597-A51F-086E01AFC588}" type="presParOf" srcId="{85CED6EE-57E9-4C36-9FF7-EAC499E8C3E4}" destId="{5477455D-BB64-42B2-A8EA-8C0D230C6BCA}" srcOrd="0" destOrd="0" presId="urn:microsoft.com/office/officeart/2005/8/layout/radial5"/>
    <dgm:cxn modelId="{C947CC47-0E81-4715-A6E4-BEB76CF58AB0}" type="presParOf" srcId="{85CED6EE-57E9-4C36-9FF7-EAC499E8C3E4}" destId="{017EB92E-1DC1-44BF-9AD6-68511BF8BBD2}" srcOrd="1" destOrd="0" presId="urn:microsoft.com/office/officeart/2005/8/layout/radial5"/>
    <dgm:cxn modelId="{FEBDE138-0269-433F-B559-05D0D88B8D34}" type="presParOf" srcId="{017EB92E-1DC1-44BF-9AD6-68511BF8BBD2}" destId="{D466F96B-2836-4BF4-8E9B-0C07A4557CD5}" srcOrd="0" destOrd="0" presId="urn:microsoft.com/office/officeart/2005/8/layout/radial5"/>
    <dgm:cxn modelId="{1600C730-F975-40D5-AF53-7C85F0B20948}" type="presParOf" srcId="{85CED6EE-57E9-4C36-9FF7-EAC499E8C3E4}" destId="{A3F4B3F8-1BAC-4714-8F95-9A5F112EE9B1}" srcOrd="2" destOrd="0" presId="urn:microsoft.com/office/officeart/2005/8/layout/radial5"/>
    <dgm:cxn modelId="{FF2EDF92-CCC3-4193-9518-9008C51A3061}" type="presParOf" srcId="{85CED6EE-57E9-4C36-9FF7-EAC499E8C3E4}" destId="{7E5E4EE3-3459-4984-B835-AAFAA4083337}" srcOrd="3" destOrd="0" presId="urn:microsoft.com/office/officeart/2005/8/layout/radial5"/>
    <dgm:cxn modelId="{9AF97011-767F-4A83-9A88-62B865A9CC8F}" type="presParOf" srcId="{7E5E4EE3-3459-4984-B835-AAFAA4083337}" destId="{EB095EB2-7609-4C47-BFE7-F23D5B780CA4}" srcOrd="0" destOrd="0" presId="urn:microsoft.com/office/officeart/2005/8/layout/radial5"/>
    <dgm:cxn modelId="{9D6F2272-9EA7-4161-8AFB-CF417203E2AA}" type="presParOf" srcId="{85CED6EE-57E9-4C36-9FF7-EAC499E8C3E4}" destId="{F1DFC8BB-3BB7-4558-8D89-5459C1A26B37}" srcOrd="4" destOrd="0" presId="urn:microsoft.com/office/officeart/2005/8/layout/radial5"/>
    <dgm:cxn modelId="{D244530B-F511-4D2F-9661-A5B8DB4456A7}" type="presParOf" srcId="{85CED6EE-57E9-4C36-9FF7-EAC499E8C3E4}" destId="{802F33B0-D08B-412F-9E05-447A230D1841}" srcOrd="5" destOrd="0" presId="urn:microsoft.com/office/officeart/2005/8/layout/radial5"/>
    <dgm:cxn modelId="{5A24DEC1-0E7A-4F45-8D52-39DDA5B82E30}" type="presParOf" srcId="{802F33B0-D08B-412F-9E05-447A230D1841}" destId="{4C2D784A-C6DA-46C7-9A77-9299726ECA9F}" srcOrd="0" destOrd="0" presId="urn:microsoft.com/office/officeart/2005/8/layout/radial5"/>
    <dgm:cxn modelId="{ED6AF686-43BD-4C94-83F6-600AE1E7FFF4}" type="presParOf" srcId="{85CED6EE-57E9-4C36-9FF7-EAC499E8C3E4}" destId="{BCB027F6-1DEF-4926-B261-D90445819DC8}" srcOrd="6" destOrd="0" presId="urn:microsoft.com/office/officeart/2005/8/layout/radial5"/>
    <dgm:cxn modelId="{5BE821FE-84CD-4F8E-B1C9-B9B5F0F8A861}" type="presParOf" srcId="{85CED6EE-57E9-4C36-9FF7-EAC499E8C3E4}" destId="{632810EE-E8AF-4956-8C2C-806850E8D97C}" srcOrd="7" destOrd="0" presId="urn:microsoft.com/office/officeart/2005/8/layout/radial5"/>
    <dgm:cxn modelId="{0604DFDF-0098-480C-908C-C4CD56A323D0}" type="presParOf" srcId="{632810EE-E8AF-4956-8C2C-806850E8D97C}" destId="{6BF0499B-DAA8-41F7-8B40-1810E1120172}" srcOrd="0" destOrd="0" presId="urn:microsoft.com/office/officeart/2005/8/layout/radial5"/>
    <dgm:cxn modelId="{6716231B-C160-48F6-96B1-E57CE8CD2C1B}" type="presParOf" srcId="{85CED6EE-57E9-4C36-9FF7-EAC499E8C3E4}" destId="{AB5FCA69-1E30-4FA1-8CF1-F8937C378210}" srcOrd="8" destOrd="0" presId="urn:microsoft.com/office/officeart/2005/8/layout/radial5"/>
    <dgm:cxn modelId="{CC9F87CE-5890-4453-8B20-80AC3A0D05D8}" type="presParOf" srcId="{85CED6EE-57E9-4C36-9FF7-EAC499E8C3E4}" destId="{0EFADB0F-D260-4F91-AB65-D718751BCEFF}" srcOrd="9" destOrd="0" presId="urn:microsoft.com/office/officeart/2005/8/layout/radial5"/>
    <dgm:cxn modelId="{2ACD6CA8-0DAD-4FF4-BC82-FAC5A09B2C00}" type="presParOf" srcId="{0EFADB0F-D260-4F91-AB65-D718751BCEFF}" destId="{82878217-137A-438B-AA9E-4255842CF534}" srcOrd="0" destOrd="0" presId="urn:microsoft.com/office/officeart/2005/8/layout/radial5"/>
    <dgm:cxn modelId="{A00C6890-4751-4B06-80C2-22685852B593}" type="presParOf" srcId="{85CED6EE-57E9-4C36-9FF7-EAC499E8C3E4}" destId="{B70A6C64-1124-40EA-91E8-E1252EBB3617}" srcOrd="10" destOrd="0" presId="urn:microsoft.com/office/officeart/2005/8/layout/radial5"/>
    <dgm:cxn modelId="{D3D9D097-9ADF-473C-9B24-D18B4EA05B8F}" type="presParOf" srcId="{85CED6EE-57E9-4C36-9FF7-EAC499E8C3E4}" destId="{935663F6-6C33-48F6-A101-EA5DACE6E367}" srcOrd="11" destOrd="0" presId="urn:microsoft.com/office/officeart/2005/8/layout/radial5"/>
    <dgm:cxn modelId="{FA8C769E-E23A-469C-9868-D78CB830BDC6}" type="presParOf" srcId="{935663F6-6C33-48F6-A101-EA5DACE6E367}" destId="{D09766D5-A6DF-4ED1-9045-09DDA137FAA2}" srcOrd="0" destOrd="0" presId="urn:microsoft.com/office/officeart/2005/8/layout/radial5"/>
    <dgm:cxn modelId="{D3CC472E-C743-4AC1-AC7E-444F2D67FB23}" type="presParOf" srcId="{85CED6EE-57E9-4C36-9FF7-EAC499E8C3E4}" destId="{0136FAC4-1410-4509-A10E-63175F19D8EF}" srcOrd="12" destOrd="0" presId="urn:microsoft.com/office/officeart/2005/8/layout/radial5"/>
    <dgm:cxn modelId="{8493E749-1886-48A6-BB4C-3EC0E4EBB9F3}" type="presParOf" srcId="{85CED6EE-57E9-4C36-9FF7-EAC499E8C3E4}" destId="{4ED3087D-292F-4D95-B077-E351453C4294}" srcOrd="13" destOrd="0" presId="urn:microsoft.com/office/officeart/2005/8/layout/radial5"/>
    <dgm:cxn modelId="{911D2B0B-A312-4BEF-B7E8-D8F2ECD9D675}" type="presParOf" srcId="{4ED3087D-292F-4D95-B077-E351453C4294}" destId="{4B9D4997-CE66-4046-AAF6-555A03A92021}" srcOrd="0" destOrd="0" presId="urn:microsoft.com/office/officeart/2005/8/layout/radial5"/>
    <dgm:cxn modelId="{731C0B97-57B5-4F42-ADD3-01A86081A629}" type="presParOf" srcId="{85CED6EE-57E9-4C36-9FF7-EAC499E8C3E4}" destId="{148523E4-B5FD-4BFC-A66C-2AF980DA6C37}"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C20679-D4CD-4135-8F89-1FB7F2004AE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E4E8BFCC-D185-4147-A06A-6EE9F3144B1A}">
      <dgm:prSet phldrT="[Text]"/>
      <dgm:spPr/>
      <dgm:t>
        <a:bodyPr/>
        <a:lstStyle/>
        <a:p>
          <a:r>
            <a:rPr lang="en-GB" dirty="0" smtClean="0"/>
            <a:t>Hub Working</a:t>
          </a:r>
          <a:endParaRPr lang="en-GB" dirty="0"/>
        </a:p>
      </dgm:t>
    </dgm:pt>
    <dgm:pt modelId="{64430396-31F1-4C9D-8621-729817E46B97}" type="parTrans" cxnId="{649F62D6-130C-4347-9D27-D6CD09E3189C}">
      <dgm:prSet/>
      <dgm:spPr/>
      <dgm:t>
        <a:bodyPr/>
        <a:lstStyle/>
        <a:p>
          <a:endParaRPr lang="en-GB"/>
        </a:p>
      </dgm:t>
    </dgm:pt>
    <dgm:pt modelId="{64569B8F-60B1-4D9B-A35A-53F94059937E}" type="sibTrans" cxnId="{649F62D6-130C-4347-9D27-D6CD09E3189C}">
      <dgm:prSet/>
      <dgm:spPr/>
      <dgm:t>
        <a:bodyPr/>
        <a:lstStyle/>
        <a:p>
          <a:endParaRPr lang="en-GB"/>
        </a:p>
      </dgm:t>
    </dgm:pt>
    <dgm:pt modelId="{E374DA5D-2CCE-44AF-9881-C6C1F279930D}">
      <dgm:prSet phldrT="[Text]" custT="1"/>
      <dgm:spPr/>
      <dgm:t>
        <a:bodyPr/>
        <a:lstStyle/>
        <a:p>
          <a:r>
            <a:rPr lang="en-GB" sz="1600" dirty="0" smtClean="0">
              <a:latin typeface="Arial" pitchFamily="34" charset="0"/>
              <a:cs typeface="Arial" pitchFamily="34" charset="0"/>
            </a:rPr>
            <a:t>Communication</a:t>
          </a:r>
          <a:endParaRPr lang="en-GB" sz="1600" dirty="0">
            <a:latin typeface="Arial" pitchFamily="34" charset="0"/>
            <a:cs typeface="Arial" pitchFamily="34" charset="0"/>
          </a:endParaRPr>
        </a:p>
      </dgm:t>
    </dgm:pt>
    <dgm:pt modelId="{4CCFA182-113F-423C-8492-5C31B9217AF3}" type="parTrans" cxnId="{FE5130DD-9588-4F3A-B062-3D7788F2905F}">
      <dgm:prSet/>
      <dgm:spPr/>
      <dgm:t>
        <a:bodyPr/>
        <a:lstStyle/>
        <a:p>
          <a:endParaRPr lang="en-GB"/>
        </a:p>
      </dgm:t>
    </dgm:pt>
    <dgm:pt modelId="{A6E83BF3-D7FD-4360-9D2D-3F5FC6083AFF}" type="sibTrans" cxnId="{FE5130DD-9588-4F3A-B062-3D7788F2905F}">
      <dgm:prSet/>
      <dgm:spPr/>
      <dgm:t>
        <a:bodyPr/>
        <a:lstStyle/>
        <a:p>
          <a:endParaRPr lang="en-GB"/>
        </a:p>
      </dgm:t>
    </dgm:pt>
    <dgm:pt modelId="{8D554275-EA6B-4A8B-9B07-3FAC8D2ED799}">
      <dgm:prSet phldrT="[Text]"/>
      <dgm:spPr/>
      <dgm:t>
        <a:bodyPr/>
        <a:lstStyle/>
        <a:p>
          <a:r>
            <a:rPr lang="en-GB" dirty="0" smtClean="0">
              <a:latin typeface="Arial" pitchFamily="34" charset="0"/>
              <a:cs typeface="Arial" pitchFamily="34" charset="0"/>
            </a:rPr>
            <a:t>Parents in Partnership</a:t>
          </a:r>
          <a:endParaRPr lang="en-GB" dirty="0">
            <a:latin typeface="Arial" pitchFamily="34" charset="0"/>
            <a:cs typeface="Arial" pitchFamily="34" charset="0"/>
          </a:endParaRPr>
        </a:p>
      </dgm:t>
    </dgm:pt>
    <dgm:pt modelId="{D5A2CCA3-FF07-4FC4-BDC8-0D24700C0A73}" type="parTrans" cxnId="{803190F0-DC71-4337-8DCD-0DA55DD83259}">
      <dgm:prSet/>
      <dgm:spPr/>
      <dgm:t>
        <a:bodyPr/>
        <a:lstStyle/>
        <a:p>
          <a:endParaRPr lang="en-GB"/>
        </a:p>
      </dgm:t>
    </dgm:pt>
    <dgm:pt modelId="{5F97CD17-14A4-4983-9472-CB5332D06754}" type="sibTrans" cxnId="{803190F0-DC71-4337-8DCD-0DA55DD83259}">
      <dgm:prSet/>
      <dgm:spPr/>
      <dgm:t>
        <a:bodyPr/>
        <a:lstStyle/>
        <a:p>
          <a:endParaRPr lang="en-GB"/>
        </a:p>
      </dgm:t>
    </dgm:pt>
    <dgm:pt modelId="{7D32DCED-C00A-41FB-96D6-07CA1C626BB9}">
      <dgm:prSet phldrT="[Text]"/>
      <dgm:spPr/>
      <dgm:t>
        <a:bodyPr/>
        <a:lstStyle/>
        <a:p>
          <a:r>
            <a:rPr lang="en-GB" dirty="0" smtClean="0">
              <a:latin typeface="Arial" pitchFamily="34" charset="0"/>
              <a:cs typeface="Arial" pitchFamily="34" charset="0"/>
            </a:rPr>
            <a:t>A sense of identity &amp; belonging</a:t>
          </a:r>
          <a:endParaRPr lang="en-GB" dirty="0">
            <a:latin typeface="Arial" pitchFamily="34" charset="0"/>
            <a:cs typeface="Arial" pitchFamily="34" charset="0"/>
          </a:endParaRPr>
        </a:p>
      </dgm:t>
    </dgm:pt>
    <dgm:pt modelId="{32C6F240-5148-4C54-94EC-EFC0A7F5BCF4}" type="parTrans" cxnId="{61173ED5-1EA3-466D-A376-D1A143E70044}">
      <dgm:prSet/>
      <dgm:spPr/>
      <dgm:t>
        <a:bodyPr/>
        <a:lstStyle/>
        <a:p>
          <a:endParaRPr lang="en-GB"/>
        </a:p>
      </dgm:t>
    </dgm:pt>
    <dgm:pt modelId="{990FD391-6007-4D9E-95F1-D4DBF7E08576}" type="sibTrans" cxnId="{61173ED5-1EA3-466D-A376-D1A143E70044}">
      <dgm:prSet/>
      <dgm:spPr/>
      <dgm:t>
        <a:bodyPr/>
        <a:lstStyle/>
        <a:p>
          <a:endParaRPr lang="en-GB"/>
        </a:p>
      </dgm:t>
    </dgm:pt>
    <dgm:pt modelId="{8A2084D8-9A6E-4150-8CAA-42831808CBF1}">
      <dgm:prSet phldrT="[Text]"/>
      <dgm:spPr/>
      <dgm:t>
        <a:bodyPr/>
        <a:lstStyle/>
        <a:p>
          <a:r>
            <a:rPr lang="en-GB" dirty="0" smtClean="0">
              <a:latin typeface="Arial" pitchFamily="34" charset="0"/>
              <a:cs typeface="Arial" pitchFamily="34" charset="0"/>
            </a:rPr>
            <a:t>Wellbeing for All</a:t>
          </a:r>
          <a:endParaRPr lang="en-GB" dirty="0">
            <a:latin typeface="Arial" pitchFamily="34" charset="0"/>
            <a:cs typeface="Arial" pitchFamily="34" charset="0"/>
          </a:endParaRPr>
        </a:p>
      </dgm:t>
    </dgm:pt>
    <dgm:pt modelId="{6010DA07-9819-4342-977F-66209A124F3B}" type="parTrans" cxnId="{E734A7C9-B510-4BF1-8EB4-D5282331158C}">
      <dgm:prSet/>
      <dgm:spPr/>
      <dgm:t>
        <a:bodyPr/>
        <a:lstStyle/>
        <a:p>
          <a:endParaRPr lang="en-GB"/>
        </a:p>
      </dgm:t>
    </dgm:pt>
    <dgm:pt modelId="{8BA8B755-DF97-4E89-973B-55FBDDA1852A}" type="sibTrans" cxnId="{E734A7C9-B510-4BF1-8EB4-D5282331158C}">
      <dgm:prSet/>
      <dgm:spPr/>
      <dgm:t>
        <a:bodyPr/>
        <a:lstStyle/>
        <a:p>
          <a:endParaRPr lang="en-GB"/>
        </a:p>
      </dgm:t>
    </dgm:pt>
    <dgm:pt modelId="{9CF0E8DE-D613-4A02-92ED-CA07E8F812D2}">
      <dgm:prSet/>
      <dgm:spPr/>
      <dgm:t>
        <a:bodyPr/>
        <a:lstStyle/>
        <a:p>
          <a:r>
            <a:rPr lang="en-GB" dirty="0" smtClean="0">
              <a:latin typeface="Arial" pitchFamily="34" charset="0"/>
              <a:cs typeface="Arial" pitchFamily="34" charset="0"/>
            </a:rPr>
            <a:t>Aspiration  to exceed standards &amp; expectations</a:t>
          </a:r>
          <a:endParaRPr lang="en-GB" dirty="0">
            <a:latin typeface="Arial" pitchFamily="34" charset="0"/>
            <a:cs typeface="Arial" pitchFamily="34" charset="0"/>
          </a:endParaRPr>
        </a:p>
      </dgm:t>
    </dgm:pt>
    <dgm:pt modelId="{F6362C21-848C-4A2F-8911-45410302390B}" type="parTrans" cxnId="{98DBE0BC-90B2-4EA9-A272-18DC842B6DDA}">
      <dgm:prSet/>
      <dgm:spPr/>
      <dgm:t>
        <a:bodyPr/>
        <a:lstStyle/>
        <a:p>
          <a:endParaRPr lang="en-GB"/>
        </a:p>
      </dgm:t>
    </dgm:pt>
    <dgm:pt modelId="{B3828B91-2055-47DE-BF70-BE64F1D67CC9}" type="sibTrans" cxnId="{98DBE0BC-90B2-4EA9-A272-18DC842B6DDA}">
      <dgm:prSet/>
      <dgm:spPr/>
      <dgm:t>
        <a:bodyPr/>
        <a:lstStyle/>
        <a:p>
          <a:endParaRPr lang="en-GB"/>
        </a:p>
      </dgm:t>
    </dgm:pt>
    <dgm:pt modelId="{9E894E7A-A8F9-4A0A-BE90-575E486F511C}">
      <dgm:prSet/>
      <dgm:spPr/>
      <dgm:t>
        <a:bodyPr/>
        <a:lstStyle/>
        <a:p>
          <a:r>
            <a:rPr lang="en-GB" dirty="0" smtClean="0">
              <a:latin typeface="Arial" pitchFamily="34" charset="0"/>
              <a:cs typeface="Arial" pitchFamily="34" charset="0"/>
            </a:rPr>
            <a:t>Growing Roles , Responsibilities and a sense of value</a:t>
          </a:r>
          <a:endParaRPr lang="en-GB" dirty="0">
            <a:latin typeface="Arial" pitchFamily="34" charset="0"/>
            <a:cs typeface="Arial" pitchFamily="34" charset="0"/>
          </a:endParaRPr>
        </a:p>
      </dgm:t>
    </dgm:pt>
    <dgm:pt modelId="{CD25BB34-99E2-49FA-8FD2-F1AA22136E48}" type="parTrans" cxnId="{414DE563-8276-48AA-98C5-E489C6F0970D}">
      <dgm:prSet/>
      <dgm:spPr/>
      <dgm:t>
        <a:bodyPr/>
        <a:lstStyle/>
        <a:p>
          <a:endParaRPr lang="en-GB"/>
        </a:p>
      </dgm:t>
    </dgm:pt>
    <dgm:pt modelId="{68EE0738-1351-4FAC-9254-38345167FCC3}" type="sibTrans" cxnId="{414DE563-8276-48AA-98C5-E489C6F0970D}">
      <dgm:prSet/>
      <dgm:spPr/>
      <dgm:t>
        <a:bodyPr/>
        <a:lstStyle/>
        <a:p>
          <a:endParaRPr lang="en-GB"/>
        </a:p>
      </dgm:t>
    </dgm:pt>
    <dgm:pt modelId="{9769A9D4-E7DE-4968-AE8D-FAA3FE876F61}">
      <dgm:prSet/>
      <dgm:spPr/>
      <dgm:t>
        <a:bodyPr/>
        <a:lstStyle/>
        <a:p>
          <a:r>
            <a:rPr lang="en-GB" dirty="0" smtClean="0">
              <a:latin typeface="Arial" pitchFamily="34" charset="0"/>
              <a:cs typeface="Arial" pitchFamily="34" charset="0"/>
            </a:rPr>
            <a:t>Flexibility of Curriculum</a:t>
          </a:r>
          <a:endParaRPr lang="en-GB" dirty="0">
            <a:latin typeface="Arial" pitchFamily="34" charset="0"/>
            <a:cs typeface="Arial" pitchFamily="34" charset="0"/>
          </a:endParaRPr>
        </a:p>
      </dgm:t>
    </dgm:pt>
    <dgm:pt modelId="{64E679E4-EDF6-4CB4-854D-72A923BEEC8D}" type="parTrans" cxnId="{9C840446-AF7E-4AC9-A0A8-10F9185BEB11}">
      <dgm:prSet/>
      <dgm:spPr/>
      <dgm:t>
        <a:bodyPr/>
        <a:lstStyle/>
        <a:p>
          <a:endParaRPr lang="en-GB"/>
        </a:p>
      </dgm:t>
    </dgm:pt>
    <dgm:pt modelId="{F4E8C892-E84B-4428-8FB0-DF4ADE1E5520}" type="sibTrans" cxnId="{9C840446-AF7E-4AC9-A0A8-10F9185BEB11}">
      <dgm:prSet/>
      <dgm:spPr/>
      <dgm:t>
        <a:bodyPr/>
        <a:lstStyle/>
        <a:p>
          <a:endParaRPr lang="en-GB"/>
        </a:p>
      </dgm:t>
    </dgm:pt>
    <dgm:pt modelId="{85CED6EE-57E9-4C36-9FF7-EAC499E8C3E4}" type="pres">
      <dgm:prSet presAssocID="{96C20679-D4CD-4135-8F89-1FB7F2004AED}" presName="Name0" presStyleCnt="0">
        <dgm:presLayoutVars>
          <dgm:chMax val="1"/>
          <dgm:dir/>
          <dgm:animLvl val="ctr"/>
          <dgm:resizeHandles val="exact"/>
        </dgm:presLayoutVars>
      </dgm:prSet>
      <dgm:spPr/>
      <dgm:t>
        <a:bodyPr/>
        <a:lstStyle/>
        <a:p>
          <a:endParaRPr lang="en-GB"/>
        </a:p>
      </dgm:t>
    </dgm:pt>
    <dgm:pt modelId="{5477455D-BB64-42B2-A8EA-8C0D230C6BCA}" type="pres">
      <dgm:prSet presAssocID="{E4E8BFCC-D185-4147-A06A-6EE9F3144B1A}" presName="centerShape" presStyleLbl="node0" presStyleIdx="0" presStyleCnt="1"/>
      <dgm:spPr/>
      <dgm:t>
        <a:bodyPr/>
        <a:lstStyle/>
        <a:p>
          <a:endParaRPr lang="en-GB"/>
        </a:p>
      </dgm:t>
    </dgm:pt>
    <dgm:pt modelId="{017EB92E-1DC1-44BF-9AD6-68511BF8BBD2}" type="pres">
      <dgm:prSet presAssocID="{4CCFA182-113F-423C-8492-5C31B9217AF3}" presName="parTrans" presStyleLbl="sibTrans2D1" presStyleIdx="0" presStyleCnt="7"/>
      <dgm:spPr/>
      <dgm:t>
        <a:bodyPr/>
        <a:lstStyle/>
        <a:p>
          <a:endParaRPr lang="en-GB"/>
        </a:p>
      </dgm:t>
    </dgm:pt>
    <dgm:pt modelId="{D466F96B-2836-4BF4-8E9B-0C07A4557CD5}" type="pres">
      <dgm:prSet presAssocID="{4CCFA182-113F-423C-8492-5C31B9217AF3}" presName="connectorText" presStyleLbl="sibTrans2D1" presStyleIdx="0" presStyleCnt="7"/>
      <dgm:spPr/>
      <dgm:t>
        <a:bodyPr/>
        <a:lstStyle/>
        <a:p>
          <a:endParaRPr lang="en-GB"/>
        </a:p>
      </dgm:t>
    </dgm:pt>
    <dgm:pt modelId="{A3F4B3F8-1BAC-4714-8F95-9A5F112EE9B1}" type="pres">
      <dgm:prSet presAssocID="{E374DA5D-2CCE-44AF-9881-C6C1F279930D}" presName="node" presStyleLbl="node1" presStyleIdx="0" presStyleCnt="7" custScaleX="135322" custScaleY="94256" custRadScaleRad="98229" custRadScaleInc="0">
        <dgm:presLayoutVars>
          <dgm:bulletEnabled val="1"/>
        </dgm:presLayoutVars>
      </dgm:prSet>
      <dgm:spPr/>
      <dgm:t>
        <a:bodyPr/>
        <a:lstStyle/>
        <a:p>
          <a:endParaRPr lang="en-GB"/>
        </a:p>
      </dgm:t>
    </dgm:pt>
    <dgm:pt modelId="{7E5E4EE3-3459-4984-B835-AAFAA4083337}" type="pres">
      <dgm:prSet presAssocID="{D5A2CCA3-FF07-4FC4-BDC8-0D24700C0A73}" presName="parTrans" presStyleLbl="sibTrans2D1" presStyleIdx="1" presStyleCnt="7"/>
      <dgm:spPr/>
      <dgm:t>
        <a:bodyPr/>
        <a:lstStyle/>
        <a:p>
          <a:endParaRPr lang="en-GB"/>
        </a:p>
      </dgm:t>
    </dgm:pt>
    <dgm:pt modelId="{EB095EB2-7609-4C47-BFE7-F23D5B780CA4}" type="pres">
      <dgm:prSet presAssocID="{D5A2CCA3-FF07-4FC4-BDC8-0D24700C0A73}" presName="connectorText" presStyleLbl="sibTrans2D1" presStyleIdx="1" presStyleCnt="7"/>
      <dgm:spPr/>
      <dgm:t>
        <a:bodyPr/>
        <a:lstStyle/>
        <a:p>
          <a:endParaRPr lang="en-GB"/>
        </a:p>
      </dgm:t>
    </dgm:pt>
    <dgm:pt modelId="{F1DFC8BB-3BB7-4558-8D89-5459C1A26B37}" type="pres">
      <dgm:prSet presAssocID="{8D554275-EA6B-4A8B-9B07-3FAC8D2ED799}" presName="node" presStyleLbl="node1" presStyleIdx="1" presStyleCnt="7" custScaleX="131448" custScaleY="96362" custRadScaleRad="114024" custRadScaleInc="177007">
        <dgm:presLayoutVars>
          <dgm:bulletEnabled val="1"/>
        </dgm:presLayoutVars>
      </dgm:prSet>
      <dgm:spPr/>
      <dgm:t>
        <a:bodyPr/>
        <a:lstStyle/>
        <a:p>
          <a:endParaRPr lang="en-GB"/>
        </a:p>
      </dgm:t>
    </dgm:pt>
    <dgm:pt modelId="{802F33B0-D08B-412F-9E05-447A230D1841}" type="pres">
      <dgm:prSet presAssocID="{32C6F240-5148-4C54-94EC-EFC0A7F5BCF4}" presName="parTrans" presStyleLbl="sibTrans2D1" presStyleIdx="2" presStyleCnt="7" custLinFactNeighborX="-5057" custLinFactNeighborY="-29726"/>
      <dgm:spPr/>
      <dgm:t>
        <a:bodyPr/>
        <a:lstStyle/>
        <a:p>
          <a:endParaRPr lang="en-GB"/>
        </a:p>
      </dgm:t>
    </dgm:pt>
    <dgm:pt modelId="{4C2D784A-C6DA-46C7-9A77-9299726ECA9F}" type="pres">
      <dgm:prSet presAssocID="{32C6F240-5148-4C54-94EC-EFC0A7F5BCF4}" presName="connectorText" presStyleLbl="sibTrans2D1" presStyleIdx="2" presStyleCnt="7"/>
      <dgm:spPr/>
      <dgm:t>
        <a:bodyPr/>
        <a:lstStyle/>
        <a:p>
          <a:endParaRPr lang="en-GB"/>
        </a:p>
      </dgm:t>
    </dgm:pt>
    <dgm:pt modelId="{BCB027F6-1DEF-4926-B261-D90445819DC8}" type="pres">
      <dgm:prSet presAssocID="{7D32DCED-C00A-41FB-96D6-07CA1C626BB9}" presName="node" presStyleLbl="node1" presStyleIdx="2" presStyleCnt="7" custScaleX="136624" custScaleY="96274" custRadScaleRad="109274" custRadScaleInc="-174465">
        <dgm:presLayoutVars>
          <dgm:bulletEnabled val="1"/>
        </dgm:presLayoutVars>
      </dgm:prSet>
      <dgm:spPr/>
      <dgm:t>
        <a:bodyPr/>
        <a:lstStyle/>
        <a:p>
          <a:endParaRPr lang="en-GB"/>
        </a:p>
      </dgm:t>
    </dgm:pt>
    <dgm:pt modelId="{632810EE-E8AF-4956-8C2C-806850E8D97C}" type="pres">
      <dgm:prSet presAssocID="{6010DA07-9819-4342-977F-66209A124F3B}" presName="parTrans" presStyleLbl="sibTrans2D1" presStyleIdx="3" presStyleCnt="7"/>
      <dgm:spPr/>
      <dgm:t>
        <a:bodyPr/>
        <a:lstStyle/>
        <a:p>
          <a:endParaRPr lang="en-GB"/>
        </a:p>
      </dgm:t>
    </dgm:pt>
    <dgm:pt modelId="{6BF0499B-DAA8-41F7-8B40-1810E1120172}" type="pres">
      <dgm:prSet presAssocID="{6010DA07-9819-4342-977F-66209A124F3B}" presName="connectorText" presStyleLbl="sibTrans2D1" presStyleIdx="3" presStyleCnt="7"/>
      <dgm:spPr/>
      <dgm:t>
        <a:bodyPr/>
        <a:lstStyle/>
        <a:p>
          <a:endParaRPr lang="en-GB"/>
        </a:p>
      </dgm:t>
    </dgm:pt>
    <dgm:pt modelId="{AB5FCA69-1E30-4FA1-8CF1-F8937C378210}" type="pres">
      <dgm:prSet presAssocID="{8A2084D8-9A6E-4150-8CAA-42831808CBF1}" presName="node" presStyleLbl="node1" presStyleIdx="3" presStyleCnt="7" custScaleX="132530" custScaleY="95880" custRadScaleRad="102596" custRadScaleInc="-37813">
        <dgm:presLayoutVars>
          <dgm:bulletEnabled val="1"/>
        </dgm:presLayoutVars>
      </dgm:prSet>
      <dgm:spPr/>
      <dgm:t>
        <a:bodyPr/>
        <a:lstStyle/>
        <a:p>
          <a:endParaRPr lang="en-GB"/>
        </a:p>
      </dgm:t>
    </dgm:pt>
    <dgm:pt modelId="{0EFADB0F-D260-4F91-AB65-D718751BCEFF}" type="pres">
      <dgm:prSet presAssocID="{F6362C21-848C-4A2F-8911-45410302390B}" presName="parTrans" presStyleLbl="sibTrans2D1" presStyleIdx="4" presStyleCnt="7"/>
      <dgm:spPr/>
      <dgm:t>
        <a:bodyPr/>
        <a:lstStyle/>
        <a:p>
          <a:endParaRPr lang="en-GB"/>
        </a:p>
      </dgm:t>
    </dgm:pt>
    <dgm:pt modelId="{82878217-137A-438B-AA9E-4255842CF534}" type="pres">
      <dgm:prSet presAssocID="{F6362C21-848C-4A2F-8911-45410302390B}" presName="connectorText" presStyleLbl="sibTrans2D1" presStyleIdx="4" presStyleCnt="7"/>
      <dgm:spPr/>
      <dgm:t>
        <a:bodyPr/>
        <a:lstStyle/>
        <a:p>
          <a:endParaRPr lang="en-GB"/>
        </a:p>
      </dgm:t>
    </dgm:pt>
    <dgm:pt modelId="{B70A6C64-1124-40EA-91E8-E1252EBB3617}" type="pres">
      <dgm:prSet presAssocID="{9CF0E8DE-D613-4A02-92ED-CA07E8F812D2}" presName="node" presStyleLbl="node1" presStyleIdx="4" presStyleCnt="7" custScaleX="140737" custScaleY="98349" custRadScaleRad="105556" custRadScaleInc="41131">
        <dgm:presLayoutVars>
          <dgm:bulletEnabled val="1"/>
        </dgm:presLayoutVars>
      </dgm:prSet>
      <dgm:spPr/>
      <dgm:t>
        <a:bodyPr/>
        <a:lstStyle/>
        <a:p>
          <a:endParaRPr lang="en-GB"/>
        </a:p>
      </dgm:t>
    </dgm:pt>
    <dgm:pt modelId="{935663F6-6C33-48F6-A101-EA5DACE6E367}" type="pres">
      <dgm:prSet presAssocID="{CD25BB34-99E2-49FA-8FD2-F1AA22136E48}" presName="parTrans" presStyleLbl="sibTrans2D1" presStyleIdx="5" presStyleCnt="7"/>
      <dgm:spPr/>
      <dgm:t>
        <a:bodyPr/>
        <a:lstStyle/>
        <a:p>
          <a:endParaRPr lang="en-GB"/>
        </a:p>
      </dgm:t>
    </dgm:pt>
    <dgm:pt modelId="{D09766D5-A6DF-4ED1-9045-09DDA137FAA2}" type="pres">
      <dgm:prSet presAssocID="{CD25BB34-99E2-49FA-8FD2-F1AA22136E48}" presName="connectorText" presStyleLbl="sibTrans2D1" presStyleIdx="5" presStyleCnt="7"/>
      <dgm:spPr/>
      <dgm:t>
        <a:bodyPr/>
        <a:lstStyle/>
        <a:p>
          <a:endParaRPr lang="en-GB"/>
        </a:p>
      </dgm:t>
    </dgm:pt>
    <dgm:pt modelId="{0136FAC4-1410-4509-A10E-63175F19D8EF}" type="pres">
      <dgm:prSet presAssocID="{9E894E7A-A8F9-4A0A-BE90-575E486F511C}" presName="node" presStyleLbl="node1" presStyleIdx="5" presStyleCnt="7" custScaleX="142120" custScaleY="95007" custRadScaleRad="119313" custRadScaleInc="25051">
        <dgm:presLayoutVars>
          <dgm:bulletEnabled val="1"/>
        </dgm:presLayoutVars>
      </dgm:prSet>
      <dgm:spPr/>
      <dgm:t>
        <a:bodyPr/>
        <a:lstStyle/>
        <a:p>
          <a:endParaRPr lang="en-GB"/>
        </a:p>
      </dgm:t>
    </dgm:pt>
    <dgm:pt modelId="{4ED3087D-292F-4D95-B077-E351453C4294}" type="pres">
      <dgm:prSet presAssocID="{64E679E4-EDF6-4CB4-854D-72A923BEEC8D}" presName="parTrans" presStyleLbl="sibTrans2D1" presStyleIdx="6" presStyleCnt="7"/>
      <dgm:spPr/>
      <dgm:t>
        <a:bodyPr/>
        <a:lstStyle/>
        <a:p>
          <a:endParaRPr lang="en-GB"/>
        </a:p>
      </dgm:t>
    </dgm:pt>
    <dgm:pt modelId="{4B9D4997-CE66-4046-AAF6-555A03A92021}" type="pres">
      <dgm:prSet presAssocID="{64E679E4-EDF6-4CB4-854D-72A923BEEC8D}" presName="connectorText" presStyleLbl="sibTrans2D1" presStyleIdx="6" presStyleCnt="7"/>
      <dgm:spPr/>
      <dgm:t>
        <a:bodyPr/>
        <a:lstStyle/>
        <a:p>
          <a:endParaRPr lang="en-GB"/>
        </a:p>
      </dgm:t>
    </dgm:pt>
    <dgm:pt modelId="{148523E4-B5FD-4BFC-A66C-2AF980DA6C37}" type="pres">
      <dgm:prSet presAssocID="{9769A9D4-E7DE-4968-AE8D-FAA3FE876F61}" presName="node" presStyleLbl="node1" presStyleIdx="6" presStyleCnt="7" custScaleX="144359" custScaleY="91696" custRadScaleRad="112438" custRadScaleInc="-14820">
        <dgm:presLayoutVars>
          <dgm:bulletEnabled val="1"/>
        </dgm:presLayoutVars>
      </dgm:prSet>
      <dgm:spPr/>
      <dgm:t>
        <a:bodyPr/>
        <a:lstStyle/>
        <a:p>
          <a:endParaRPr lang="en-GB"/>
        </a:p>
      </dgm:t>
    </dgm:pt>
  </dgm:ptLst>
  <dgm:cxnLst>
    <dgm:cxn modelId="{4597A01A-9B8F-4CF1-9434-81AEDC824C1D}" type="presOf" srcId="{6010DA07-9819-4342-977F-66209A124F3B}" destId="{6BF0499B-DAA8-41F7-8B40-1810E1120172}" srcOrd="1" destOrd="0" presId="urn:microsoft.com/office/officeart/2005/8/layout/radial5"/>
    <dgm:cxn modelId="{FE5130DD-9588-4F3A-B062-3D7788F2905F}" srcId="{E4E8BFCC-D185-4147-A06A-6EE9F3144B1A}" destId="{E374DA5D-2CCE-44AF-9881-C6C1F279930D}" srcOrd="0" destOrd="0" parTransId="{4CCFA182-113F-423C-8492-5C31B9217AF3}" sibTransId="{A6E83BF3-D7FD-4360-9D2D-3F5FC6083AFF}"/>
    <dgm:cxn modelId="{CA2FF69A-545D-4662-979F-673542B03914}" type="presOf" srcId="{D5A2CCA3-FF07-4FC4-BDC8-0D24700C0A73}" destId="{EB095EB2-7609-4C47-BFE7-F23D5B780CA4}" srcOrd="1" destOrd="0" presId="urn:microsoft.com/office/officeart/2005/8/layout/radial5"/>
    <dgm:cxn modelId="{ABEB8EB7-1C21-4B4A-9C4B-8DAF7F1F3106}" type="presOf" srcId="{CD25BB34-99E2-49FA-8FD2-F1AA22136E48}" destId="{D09766D5-A6DF-4ED1-9045-09DDA137FAA2}" srcOrd="1" destOrd="0" presId="urn:microsoft.com/office/officeart/2005/8/layout/radial5"/>
    <dgm:cxn modelId="{803190F0-DC71-4337-8DCD-0DA55DD83259}" srcId="{E4E8BFCC-D185-4147-A06A-6EE9F3144B1A}" destId="{8D554275-EA6B-4A8B-9B07-3FAC8D2ED799}" srcOrd="1" destOrd="0" parTransId="{D5A2CCA3-FF07-4FC4-BDC8-0D24700C0A73}" sibTransId="{5F97CD17-14A4-4983-9472-CB5332D06754}"/>
    <dgm:cxn modelId="{25C96C52-8911-4ACE-879A-D3F9C7C0B6E3}" type="presOf" srcId="{8D554275-EA6B-4A8B-9B07-3FAC8D2ED799}" destId="{F1DFC8BB-3BB7-4558-8D89-5459C1A26B37}" srcOrd="0" destOrd="0" presId="urn:microsoft.com/office/officeart/2005/8/layout/radial5"/>
    <dgm:cxn modelId="{353078A3-4B04-4728-A5C5-3D4C82E933E0}" type="presOf" srcId="{F6362C21-848C-4A2F-8911-45410302390B}" destId="{0EFADB0F-D260-4F91-AB65-D718751BCEFF}" srcOrd="0" destOrd="0" presId="urn:microsoft.com/office/officeart/2005/8/layout/radial5"/>
    <dgm:cxn modelId="{5C280993-B57E-4E16-92A1-4C948CB938D3}" type="presOf" srcId="{E4E8BFCC-D185-4147-A06A-6EE9F3144B1A}" destId="{5477455D-BB64-42B2-A8EA-8C0D230C6BCA}" srcOrd="0" destOrd="0" presId="urn:microsoft.com/office/officeart/2005/8/layout/radial5"/>
    <dgm:cxn modelId="{B436C038-040F-4F3B-A1CE-C55FF3528375}" type="presOf" srcId="{4CCFA182-113F-423C-8492-5C31B9217AF3}" destId="{D466F96B-2836-4BF4-8E9B-0C07A4557CD5}" srcOrd="1" destOrd="0" presId="urn:microsoft.com/office/officeart/2005/8/layout/radial5"/>
    <dgm:cxn modelId="{9C840446-AF7E-4AC9-A0A8-10F9185BEB11}" srcId="{E4E8BFCC-D185-4147-A06A-6EE9F3144B1A}" destId="{9769A9D4-E7DE-4968-AE8D-FAA3FE876F61}" srcOrd="6" destOrd="0" parTransId="{64E679E4-EDF6-4CB4-854D-72A923BEEC8D}" sibTransId="{F4E8C892-E84B-4428-8FB0-DF4ADE1E5520}"/>
    <dgm:cxn modelId="{414DE563-8276-48AA-98C5-E489C6F0970D}" srcId="{E4E8BFCC-D185-4147-A06A-6EE9F3144B1A}" destId="{9E894E7A-A8F9-4A0A-BE90-575E486F511C}" srcOrd="5" destOrd="0" parTransId="{CD25BB34-99E2-49FA-8FD2-F1AA22136E48}" sibTransId="{68EE0738-1351-4FAC-9254-38345167FCC3}"/>
    <dgm:cxn modelId="{BF98DD54-EC09-436D-B699-F3C7A1C2CBD6}" type="presOf" srcId="{E374DA5D-2CCE-44AF-9881-C6C1F279930D}" destId="{A3F4B3F8-1BAC-4714-8F95-9A5F112EE9B1}" srcOrd="0" destOrd="0" presId="urn:microsoft.com/office/officeart/2005/8/layout/radial5"/>
    <dgm:cxn modelId="{BB47994C-822B-42BB-B507-A661E13DACFE}" type="presOf" srcId="{64E679E4-EDF6-4CB4-854D-72A923BEEC8D}" destId="{4B9D4997-CE66-4046-AAF6-555A03A92021}" srcOrd="1" destOrd="0" presId="urn:microsoft.com/office/officeart/2005/8/layout/radial5"/>
    <dgm:cxn modelId="{CB8FE2C3-019C-461C-B450-8DE9E9A32C2D}" type="presOf" srcId="{CD25BB34-99E2-49FA-8FD2-F1AA22136E48}" destId="{935663F6-6C33-48F6-A101-EA5DACE6E367}" srcOrd="0" destOrd="0" presId="urn:microsoft.com/office/officeart/2005/8/layout/radial5"/>
    <dgm:cxn modelId="{BB3A17AF-70CA-44D4-8B3C-2FDDEB0600EA}" type="presOf" srcId="{7D32DCED-C00A-41FB-96D6-07CA1C626BB9}" destId="{BCB027F6-1DEF-4926-B261-D90445819DC8}" srcOrd="0" destOrd="0" presId="urn:microsoft.com/office/officeart/2005/8/layout/radial5"/>
    <dgm:cxn modelId="{727767E0-0314-440D-94C3-AE22E8A986F9}" type="presOf" srcId="{6010DA07-9819-4342-977F-66209A124F3B}" destId="{632810EE-E8AF-4956-8C2C-806850E8D97C}" srcOrd="0" destOrd="0" presId="urn:microsoft.com/office/officeart/2005/8/layout/radial5"/>
    <dgm:cxn modelId="{46A90AA5-8E71-4BE9-815D-70E6CE653476}" type="presOf" srcId="{F6362C21-848C-4A2F-8911-45410302390B}" destId="{82878217-137A-438B-AA9E-4255842CF534}" srcOrd="1" destOrd="0" presId="urn:microsoft.com/office/officeart/2005/8/layout/radial5"/>
    <dgm:cxn modelId="{98DBE0BC-90B2-4EA9-A272-18DC842B6DDA}" srcId="{E4E8BFCC-D185-4147-A06A-6EE9F3144B1A}" destId="{9CF0E8DE-D613-4A02-92ED-CA07E8F812D2}" srcOrd="4" destOrd="0" parTransId="{F6362C21-848C-4A2F-8911-45410302390B}" sibTransId="{B3828B91-2055-47DE-BF70-BE64F1D67CC9}"/>
    <dgm:cxn modelId="{A3F359F3-2729-4945-9511-CFE812A87861}" type="presOf" srcId="{9E894E7A-A8F9-4A0A-BE90-575E486F511C}" destId="{0136FAC4-1410-4509-A10E-63175F19D8EF}" srcOrd="0" destOrd="0" presId="urn:microsoft.com/office/officeart/2005/8/layout/radial5"/>
    <dgm:cxn modelId="{F8E60C53-D599-46BF-9B5F-3C8F8D5C1DAA}" type="presOf" srcId="{32C6F240-5148-4C54-94EC-EFC0A7F5BCF4}" destId="{4C2D784A-C6DA-46C7-9A77-9299726ECA9F}" srcOrd="1" destOrd="0" presId="urn:microsoft.com/office/officeart/2005/8/layout/radial5"/>
    <dgm:cxn modelId="{61173ED5-1EA3-466D-A376-D1A143E70044}" srcId="{E4E8BFCC-D185-4147-A06A-6EE9F3144B1A}" destId="{7D32DCED-C00A-41FB-96D6-07CA1C626BB9}" srcOrd="2" destOrd="0" parTransId="{32C6F240-5148-4C54-94EC-EFC0A7F5BCF4}" sibTransId="{990FD391-6007-4D9E-95F1-D4DBF7E08576}"/>
    <dgm:cxn modelId="{2FAF7242-100A-4A63-9D6D-30D3484FBE14}" type="presOf" srcId="{96C20679-D4CD-4135-8F89-1FB7F2004AED}" destId="{85CED6EE-57E9-4C36-9FF7-EAC499E8C3E4}" srcOrd="0" destOrd="0" presId="urn:microsoft.com/office/officeart/2005/8/layout/radial5"/>
    <dgm:cxn modelId="{0AC220D6-BFB2-4657-A3AC-4707793C3F30}" type="presOf" srcId="{9769A9D4-E7DE-4968-AE8D-FAA3FE876F61}" destId="{148523E4-B5FD-4BFC-A66C-2AF980DA6C37}" srcOrd="0" destOrd="0" presId="urn:microsoft.com/office/officeart/2005/8/layout/radial5"/>
    <dgm:cxn modelId="{A22C67E3-A163-40AA-A7CE-CFC4DA62412C}" type="presOf" srcId="{4CCFA182-113F-423C-8492-5C31B9217AF3}" destId="{017EB92E-1DC1-44BF-9AD6-68511BF8BBD2}" srcOrd="0" destOrd="0" presId="urn:microsoft.com/office/officeart/2005/8/layout/radial5"/>
    <dgm:cxn modelId="{649F62D6-130C-4347-9D27-D6CD09E3189C}" srcId="{96C20679-D4CD-4135-8F89-1FB7F2004AED}" destId="{E4E8BFCC-D185-4147-A06A-6EE9F3144B1A}" srcOrd="0" destOrd="0" parTransId="{64430396-31F1-4C9D-8621-729817E46B97}" sibTransId="{64569B8F-60B1-4D9B-A35A-53F94059937E}"/>
    <dgm:cxn modelId="{4E31F912-85B1-4549-88BC-25CFA824611F}" type="presOf" srcId="{32C6F240-5148-4C54-94EC-EFC0A7F5BCF4}" destId="{802F33B0-D08B-412F-9E05-447A230D1841}" srcOrd="0" destOrd="0" presId="urn:microsoft.com/office/officeart/2005/8/layout/radial5"/>
    <dgm:cxn modelId="{A5AD987A-1927-4678-A71E-3442CDA55B04}" type="presOf" srcId="{64E679E4-EDF6-4CB4-854D-72A923BEEC8D}" destId="{4ED3087D-292F-4D95-B077-E351453C4294}" srcOrd="0" destOrd="0" presId="urn:microsoft.com/office/officeart/2005/8/layout/radial5"/>
    <dgm:cxn modelId="{E734A7C9-B510-4BF1-8EB4-D5282331158C}" srcId="{E4E8BFCC-D185-4147-A06A-6EE9F3144B1A}" destId="{8A2084D8-9A6E-4150-8CAA-42831808CBF1}" srcOrd="3" destOrd="0" parTransId="{6010DA07-9819-4342-977F-66209A124F3B}" sibTransId="{8BA8B755-DF97-4E89-973B-55FBDDA1852A}"/>
    <dgm:cxn modelId="{11D8F7A4-1B00-4F97-BFEF-B92747FFF8A8}" type="presOf" srcId="{9CF0E8DE-D613-4A02-92ED-CA07E8F812D2}" destId="{B70A6C64-1124-40EA-91E8-E1252EBB3617}" srcOrd="0" destOrd="0" presId="urn:microsoft.com/office/officeart/2005/8/layout/radial5"/>
    <dgm:cxn modelId="{C2634C5B-7277-4230-8708-1B26314412B8}" type="presOf" srcId="{D5A2CCA3-FF07-4FC4-BDC8-0D24700C0A73}" destId="{7E5E4EE3-3459-4984-B835-AAFAA4083337}" srcOrd="0" destOrd="0" presId="urn:microsoft.com/office/officeart/2005/8/layout/radial5"/>
    <dgm:cxn modelId="{212AD7D7-DB88-4D02-A6AA-D416E772A59F}" type="presOf" srcId="{8A2084D8-9A6E-4150-8CAA-42831808CBF1}" destId="{AB5FCA69-1E30-4FA1-8CF1-F8937C378210}" srcOrd="0" destOrd="0" presId="urn:microsoft.com/office/officeart/2005/8/layout/radial5"/>
    <dgm:cxn modelId="{2E8C00AB-8F9B-4597-A51F-086E01AFC588}" type="presParOf" srcId="{85CED6EE-57E9-4C36-9FF7-EAC499E8C3E4}" destId="{5477455D-BB64-42B2-A8EA-8C0D230C6BCA}" srcOrd="0" destOrd="0" presId="urn:microsoft.com/office/officeart/2005/8/layout/radial5"/>
    <dgm:cxn modelId="{C947CC47-0E81-4715-A6E4-BEB76CF58AB0}" type="presParOf" srcId="{85CED6EE-57E9-4C36-9FF7-EAC499E8C3E4}" destId="{017EB92E-1DC1-44BF-9AD6-68511BF8BBD2}" srcOrd="1" destOrd="0" presId="urn:microsoft.com/office/officeart/2005/8/layout/radial5"/>
    <dgm:cxn modelId="{FEBDE138-0269-433F-B559-05D0D88B8D34}" type="presParOf" srcId="{017EB92E-1DC1-44BF-9AD6-68511BF8BBD2}" destId="{D466F96B-2836-4BF4-8E9B-0C07A4557CD5}" srcOrd="0" destOrd="0" presId="urn:microsoft.com/office/officeart/2005/8/layout/radial5"/>
    <dgm:cxn modelId="{1600C730-F975-40D5-AF53-7C85F0B20948}" type="presParOf" srcId="{85CED6EE-57E9-4C36-9FF7-EAC499E8C3E4}" destId="{A3F4B3F8-1BAC-4714-8F95-9A5F112EE9B1}" srcOrd="2" destOrd="0" presId="urn:microsoft.com/office/officeart/2005/8/layout/radial5"/>
    <dgm:cxn modelId="{FF2EDF92-CCC3-4193-9518-9008C51A3061}" type="presParOf" srcId="{85CED6EE-57E9-4C36-9FF7-EAC499E8C3E4}" destId="{7E5E4EE3-3459-4984-B835-AAFAA4083337}" srcOrd="3" destOrd="0" presId="urn:microsoft.com/office/officeart/2005/8/layout/radial5"/>
    <dgm:cxn modelId="{9AF97011-767F-4A83-9A88-62B865A9CC8F}" type="presParOf" srcId="{7E5E4EE3-3459-4984-B835-AAFAA4083337}" destId="{EB095EB2-7609-4C47-BFE7-F23D5B780CA4}" srcOrd="0" destOrd="0" presId="urn:microsoft.com/office/officeart/2005/8/layout/radial5"/>
    <dgm:cxn modelId="{9D6F2272-9EA7-4161-8AFB-CF417203E2AA}" type="presParOf" srcId="{85CED6EE-57E9-4C36-9FF7-EAC499E8C3E4}" destId="{F1DFC8BB-3BB7-4558-8D89-5459C1A26B37}" srcOrd="4" destOrd="0" presId="urn:microsoft.com/office/officeart/2005/8/layout/radial5"/>
    <dgm:cxn modelId="{D244530B-F511-4D2F-9661-A5B8DB4456A7}" type="presParOf" srcId="{85CED6EE-57E9-4C36-9FF7-EAC499E8C3E4}" destId="{802F33B0-D08B-412F-9E05-447A230D1841}" srcOrd="5" destOrd="0" presId="urn:microsoft.com/office/officeart/2005/8/layout/radial5"/>
    <dgm:cxn modelId="{5A24DEC1-0E7A-4F45-8D52-39DDA5B82E30}" type="presParOf" srcId="{802F33B0-D08B-412F-9E05-447A230D1841}" destId="{4C2D784A-C6DA-46C7-9A77-9299726ECA9F}" srcOrd="0" destOrd="0" presId="urn:microsoft.com/office/officeart/2005/8/layout/radial5"/>
    <dgm:cxn modelId="{ED6AF686-43BD-4C94-83F6-600AE1E7FFF4}" type="presParOf" srcId="{85CED6EE-57E9-4C36-9FF7-EAC499E8C3E4}" destId="{BCB027F6-1DEF-4926-B261-D90445819DC8}" srcOrd="6" destOrd="0" presId="urn:microsoft.com/office/officeart/2005/8/layout/radial5"/>
    <dgm:cxn modelId="{5BE821FE-84CD-4F8E-B1C9-B9B5F0F8A861}" type="presParOf" srcId="{85CED6EE-57E9-4C36-9FF7-EAC499E8C3E4}" destId="{632810EE-E8AF-4956-8C2C-806850E8D97C}" srcOrd="7" destOrd="0" presId="urn:microsoft.com/office/officeart/2005/8/layout/radial5"/>
    <dgm:cxn modelId="{0604DFDF-0098-480C-908C-C4CD56A323D0}" type="presParOf" srcId="{632810EE-E8AF-4956-8C2C-806850E8D97C}" destId="{6BF0499B-DAA8-41F7-8B40-1810E1120172}" srcOrd="0" destOrd="0" presId="urn:microsoft.com/office/officeart/2005/8/layout/radial5"/>
    <dgm:cxn modelId="{6716231B-C160-48F6-96B1-E57CE8CD2C1B}" type="presParOf" srcId="{85CED6EE-57E9-4C36-9FF7-EAC499E8C3E4}" destId="{AB5FCA69-1E30-4FA1-8CF1-F8937C378210}" srcOrd="8" destOrd="0" presId="urn:microsoft.com/office/officeart/2005/8/layout/radial5"/>
    <dgm:cxn modelId="{CC9F87CE-5890-4453-8B20-80AC3A0D05D8}" type="presParOf" srcId="{85CED6EE-57E9-4C36-9FF7-EAC499E8C3E4}" destId="{0EFADB0F-D260-4F91-AB65-D718751BCEFF}" srcOrd="9" destOrd="0" presId="urn:microsoft.com/office/officeart/2005/8/layout/radial5"/>
    <dgm:cxn modelId="{2ACD6CA8-0DAD-4FF4-BC82-FAC5A09B2C00}" type="presParOf" srcId="{0EFADB0F-D260-4F91-AB65-D718751BCEFF}" destId="{82878217-137A-438B-AA9E-4255842CF534}" srcOrd="0" destOrd="0" presId="urn:microsoft.com/office/officeart/2005/8/layout/radial5"/>
    <dgm:cxn modelId="{A00C6890-4751-4B06-80C2-22685852B593}" type="presParOf" srcId="{85CED6EE-57E9-4C36-9FF7-EAC499E8C3E4}" destId="{B70A6C64-1124-40EA-91E8-E1252EBB3617}" srcOrd="10" destOrd="0" presId="urn:microsoft.com/office/officeart/2005/8/layout/radial5"/>
    <dgm:cxn modelId="{D3D9D097-9ADF-473C-9B24-D18B4EA05B8F}" type="presParOf" srcId="{85CED6EE-57E9-4C36-9FF7-EAC499E8C3E4}" destId="{935663F6-6C33-48F6-A101-EA5DACE6E367}" srcOrd="11" destOrd="0" presId="urn:microsoft.com/office/officeart/2005/8/layout/radial5"/>
    <dgm:cxn modelId="{FA8C769E-E23A-469C-9868-D78CB830BDC6}" type="presParOf" srcId="{935663F6-6C33-48F6-A101-EA5DACE6E367}" destId="{D09766D5-A6DF-4ED1-9045-09DDA137FAA2}" srcOrd="0" destOrd="0" presId="urn:microsoft.com/office/officeart/2005/8/layout/radial5"/>
    <dgm:cxn modelId="{D3CC472E-C743-4AC1-AC7E-444F2D67FB23}" type="presParOf" srcId="{85CED6EE-57E9-4C36-9FF7-EAC499E8C3E4}" destId="{0136FAC4-1410-4509-A10E-63175F19D8EF}" srcOrd="12" destOrd="0" presId="urn:microsoft.com/office/officeart/2005/8/layout/radial5"/>
    <dgm:cxn modelId="{8493E749-1886-48A6-BB4C-3EC0E4EBB9F3}" type="presParOf" srcId="{85CED6EE-57E9-4C36-9FF7-EAC499E8C3E4}" destId="{4ED3087D-292F-4D95-B077-E351453C4294}" srcOrd="13" destOrd="0" presId="urn:microsoft.com/office/officeart/2005/8/layout/radial5"/>
    <dgm:cxn modelId="{911D2B0B-A312-4BEF-B7E8-D8F2ECD9D675}" type="presParOf" srcId="{4ED3087D-292F-4D95-B077-E351453C4294}" destId="{4B9D4997-CE66-4046-AAF6-555A03A92021}" srcOrd="0" destOrd="0" presId="urn:microsoft.com/office/officeart/2005/8/layout/radial5"/>
    <dgm:cxn modelId="{731C0B97-57B5-4F42-ADD3-01A86081A629}" type="presParOf" srcId="{85CED6EE-57E9-4C36-9FF7-EAC499E8C3E4}" destId="{148523E4-B5FD-4BFC-A66C-2AF980DA6C37}"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CB0A96-47C0-4809-83DB-D348BD703117}" type="doc">
      <dgm:prSet loTypeId="urn:microsoft.com/office/officeart/2005/8/layout/cycle5" loCatId="cycle" qsTypeId="urn:microsoft.com/office/officeart/2005/8/quickstyle/simple1" qsCatId="simple" csTypeId="urn:microsoft.com/office/officeart/2005/8/colors/colorful5" csCatId="colorful" phldr="1"/>
      <dgm:spPr/>
      <dgm:t>
        <a:bodyPr/>
        <a:lstStyle/>
        <a:p>
          <a:endParaRPr lang="en-GB"/>
        </a:p>
      </dgm:t>
    </dgm:pt>
    <dgm:pt modelId="{30E8EE74-8808-4F16-B0B3-D13B6123467F}">
      <dgm:prSet phldrT="[Text]"/>
      <dgm:spPr/>
      <dgm:t>
        <a:bodyPr/>
        <a:lstStyle/>
        <a:p>
          <a:r>
            <a:rPr lang="en-GB" dirty="0" smtClean="0"/>
            <a:t>Hub adults</a:t>
          </a:r>
          <a:endParaRPr lang="en-GB" dirty="0"/>
        </a:p>
      </dgm:t>
    </dgm:pt>
    <dgm:pt modelId="{4204AEE7-C84E-4D5F-A8A0-E014100B282F}" type="parTrans" cxnId="{66A20210-119A-44B7-B42F-A3179ADBC447}">
      <dgm:prSet/>
      <dgm:spPr/>
      <dgm:t>
        <a:bodyPr/>
        <a:lstStyle/>
        <a:p>
          <a:endParaRPr lang="en-GB"/>
        </a:p>
      </dgm:t>
    </dgm:pt>
    <dgm:pt modelId="{37ACA0B1-5490-46BB-B503-6ED6727AF048}" type="sibTrans" cxnId="{66A20210-119A-44B7-B42F-A3179ADBC447}">
      <dgm:prSet/>
      <dgm:spPr/>
      <dgm:t>
        <a:bodyPr/>
        <a:lstStyle/>
        <a:p>
          <a:endParaRPr lang="en-GB"/>
        </a:p>
      </dgm:t>
    </dgm:pt>
    <dgm:pt modelId="{5717A6F0-5F01-4CCA-9A66-969AB1FE6C01}">
      <dgm:prSet phldrT="[Text]"/>
      <dgm:spPr/>
      <dgm:t>
        <a:bodyPr/>
        <a:lstStyle/>
        <a:p>
          <a:r>
            <a:rPr lang="en-GB" dirty="0" smtClean="0"/>
            <a:t>Children</a:t>
          </a:r>
          <a:endParaRPr lang="en-GB" dirty="0"/>
        </a:p>
      </dgm:t>
    </dgm:pt>
    <dgm:pt modelId="{1476AECB-205A-493A-B995-837A521ACB32}" type="parTrans" cxnId="{C4E7BB2A-3142-409C-9DDC-291F655FA000}">
      <dgm:prSet/>
      <dgm:spPr/>
      <dgm:t>
        <a:bodyPr/>
        <a:lstStyle/>
        <a:p>
          <a:endParaRPr lang="en-GB"/>
        </a:p>
      </dgm:t>
    </dgm:pt>
    <dgm:pt modelId="{691F4E39-863B-4CCA-98D1-A7495DA20F33}" type="sibTrans" cxnId="{C4E7BB2A-3142-409C-9DDC-291F655FA000}">
      <dgm:prSet/>
      <dgm:spPr/>
      <dgm:t>
        <a:bodyPr/>
        <a:lstStyle/>
        <a:p>
          <a:endParaRPr lang="en-GB"/>
        </a:p>
      </dgm:t>
    </dgm:pt>
    <dgm:pt modelId="{D0A54CF2-29EF-4137-80C8-BB4261F28985}">
      <dgm:prSet phldrT="[Text]"/>
      <dgm:spPr/>
      <dgm:t>
        <a:bodyPr/>
        <a:lstStyle/>
        <a:p>
          <a:r>
            <a:rPr lang="en-GB" dirty="0" smtClean="0"/>
            <a:t>Parents </a:t>
          </a:r>
          <a:endParaRPr lang="en-GB" dirty="0"/>
        </a:p>
      </dgm:t>
    </dgm:pt>
    <dgm:pt modelId="{965B9EAA-FDC2-4894-A930-4C001A8A3969}" type="parTrans" cxnId="{B5BEB141-DA8E-4AC7-8C68-2A98490D125F}">
      <dgm:prSet/>
      <dgm:spPr/>
      <dgm:t>
        <a:bodyPr/>
        <a:lstStyle/>
        <a:p>
          <a:endParaRPr lang="en-GB"/>
        </a:p>
      </dgm:t>
    </dgm:pt>
    <dgm:pt modelId="{11F0186E-E019-4E28-8991-76475AE84CA2}" type="sibTrans" cxnId="{B5BEB141-DA8E-4AC7-8C68-2A98490D125F}">
      <dgm:prSet/>
      <dgm:spPr/>
      <dgm:t>
        <a:bodyPr/>
        <a:lstStyle/>
        <a:p>
          <a:endParaRPr lang="en-GB"/>
        </a:p>
      </dgm:t>
    </dgm:pt>
    <dgm:pt modelId="{22F83D30-C70E-4328-9CD2-C3EAE774C6E1}" type="pres">
      <dgm:prSet presAssocID="{15CB0A96-47C0-4809-83DB-D348BD703117}" presName="cycle" presStyleCnt="0">
        <dgm:presLayoutVars>
          <dgm:dir/>
          <dgm:resizeHandles val="exact"/>
        </dgm:presLayoutVars>
      </dgm:prSet>
      <dgm:spPr/>
      <dgm:t>
        <a:bodyPr/>
        <a:lstStyle/>
        <a:p>
          <a:endParaRPr lang="en-GB"/>
        </a:p>
      </dgm:t>
    </dgm:pt>
    <dgm:pt modelId="{3C63CB0A-5D9B-4A12-8C5D-A7BEE490AABF}" type="pres">
      <dgm:prSet presAssocID="{30E8EE74-8808-4F16-B0B3-D13B6123467F}" presName="node" presStyleLbl="node1" presStyleIdx="0" presStyleCnt="3" custRadScaleRad="100122" custRadScaleInc="-3910">
        <dgm:presLayoutVars>
          <dgm:bulletEnabled val="1"/>
        </dgm:presLayoutVars>
      </dgm:prSet>
      <dgm:spPr/>
      <dgm:t>
        <a:bodyPr/>
        <a:lstStyle/>
        <a:p>
          <a:endParaRPr lang="en-GB"/>
        </a:p>
      </dgm:t>
    </dgm:pt>
    <dgm:pt modelId="{2BD88DCD-7AC0-4122-8FF3-4EF383B14C92}" type="pres">
      <dgm:prSet presAssocID="{30E8EE74-8808-4F16-B0B3-D13B6123467F}" presName="spNode" presStyleCnt="0"/>
      <dgm:spPr/>
    </dgm:pt>
    <dgm:pt modelId="{EAD4792D-2892-4DE5-8E5F-F735FAD18D64}" type="pres">
      <dgm:prSet presAssocID="{37ACA0B1-5490-46BB-B503-6ED6727AF048}" presName="sibTrans" presStyleLbl="sibTrans1D1" presStyleIdx="0" presStyleCnt="3"/>
      <dgm:spPr/>
      <dgm:t>
        <a:bodyPr/>
        <a:lstStyle/>
        <a:p>
          <a:endParaRPr lang="en-GB"/>
        </a:p>
      </dgm:t>
    </dgm:pt>
    <dgm:pt modelId="{F24F12A3-EFE4-4714-9CF5-2D38A6AD6888}" type="pres">
      <dgm:prSet presAssocID="{5717A6F0-5F01-4CCA-9A66-969AB1FE6C01}" presName="node" presStyleLbl="node1" presStyleIdx="1" presStyleCnt="3" custRadScaleRad="94797" custRadScaleInc="-768">
        <dgm:presLayoutVars>
          <dgm:bulletEnabled val="1"/>
        </dgm:presLayoutVars>
      </dgm:prSet>
      <dgm:spPr/>
      <dgm:t>
        <a:bodyPr/>
        <a:lstStyle/>
        <a:p>
          <a:endParaRPr lang="en-GB"/>
        </a:p>
      </dgm:t>
    </dgm:pt>
    <dgm:pt modelId="{CC51809D-C157-4AF8-8ACB-C3151F169ADF}" type="pres">
      <dgm:prSet presAssocID="{5717A6F0-5F01-4CCA-9A66-969AB1FE6C01}" presName="spNode" presStyleCnt="0"/>
      <dgm:spPr/>
    </dgm:pt>
    <dgm:pt modelId="{E9B048A7-4064-4F72-9662-B85F6543FC44}" type="pres">
      <dgm:prSet presAssocID="{691F4E39-863B-4CCA-98D1-A7495DA20F33}" presName="sibTrans" presStyleLbl="sibTrans1D1" presStyleIdx="1" presStyleCnt="3"/>
      <dgm:spPr/>
      <dgm:t>
        <a:bodyPr/>
        <a:lstStyle/>
        <a:p>
          <a:endParaRPr lang="en-GB"/>
        </a:p>
      </dgm:t>
    </dgm:pt>
    <dgm:pt modelId="{DC1297A2-389E-4769-B2ED-91D0165ACD8C}" type="pres">
      <dgm:prSet presAssocID="{D0A54CF2-29EF-4137-80C8-BB4261F28985}" presName="node" presStyleLbl="node1" presStyleIdx="2" presStyleCnt="3" custRadScaleRad="102273" custRadScaleInc="6671">
        <dgm:presLayoutVars>
          <dgm:bulletEnabled val="1"/>
        </dgm:presLayoutVars>
      </dgm:prSet>
      <dgm:spPr/>
      <dgm:t>
        <a:bodyPr/>
        <a:lstStyle/>
        <a:p>
          <a:endParaRPr lang="en-GB"/>
        </a:p>
      </dgm:t>
    </dgm:pt>
    <dgm:pt modelId="{03518A99-CB5C-45D6-86B8-6BEF096DEFFF}" type="pres">
      <dgm:prSet presAssocID="{D0A54CF2-29EF-4137-80C8-BB4261F28985}" presName="spNode" presStyleCnt="0"/>
      <dgm:spPr/>
    </dgm:pt>
    <dgm:pt modelId="{80CE4D06-98D9-4020-A15D-48E642694815}" type="pres">
      <dgm:prSet presAssocID="{11F0186E-E019-4E28-8991-76475AE84CA2}" presName="sibTrans" presStyleLbl="sibTrans1D1" presStyleIdx="2" presStyleCnt="3"/>
      <dgm:spPr/>
      <dgm:t>
        <a:bodyPr/>
        <a:lstStyle/>
        <a:p>
          <a:endParaRPr lang="en-GB"/>
        </a:p>
      </dgm:t>
    </dgm:pt>
  </dgm:ptLst>
  <dgm:cxnLst>
    <dgm:cxn modelId="{AF25E21D-60B2-4341-B3F0-B719A439964F}" type="presOf" srcId="{15CB0A96-47C0-4809-83DB-D348BD703117}" destId="{22F83D30-C70E-4328-9CD2-C3EAE774C6E1}" srcOrd="0" destOrd="0" presId="urn:microsoft.com/office/officeart/2005/8/layout/cycle5"/>
    <dgm:cxn modelId="{E07AAA67-7326-46EC-AEBC-9612F4CA1D67}" type="presOf" srcId="{11F0186E-E019-4E28-8991-76475AE84CA2}" destId="{80CE4D06-98D9-4020-A15D-48E642694815}" srcOrd="0" destOrd="0" presId="urn:microsoft.com/office/officeart/2005/8/layout/cycle5"/>
    <dgm:cxn modelId="{DE0F840C-944B-4C3B-BFD1-57628A6733E8}" type="presOf" srcId="{37ACA0B1-5490-46BB-B503-6ED6727AF048}" destId="{EAD4792D-2892-4DE5-8E5F-F735FAD18D64}" srcOrd="0" destOrd="0" presId="urn:microsoft.com/office/officeart/2005/8/layout/cycle5"/>
    <dgm:cxn modelId="{B5BEB141-DA8E-4AC7-8C68-2A98490D125F}" srcId="{15CB0A96-47C0-4809-83DB-D348BD703117}" destId="{D0A54CF2-29EF-4137-80C8-BB4261F28985}" srcOrd="2" destOrd="0" parTransId="{965B9EAA-FDC2-4894-A930-4C001A8A3969}" sibTransId="{11F0186E-E019-4E28-8991-76475AE84CA2}"/>
    <dgm:cxn modelId="{C4E7BB2A-3142-409C-9DDC-291F655FA000}" srcId="{15CB0A96-47C0-4809-83DB-D348BD703117}" destId="{5717A6F0-5F01-4CCA-9A66-969AB1FE6C01}" srcOrd="1" destOrd="0" parTransId="{1476AECB-205A-493A-B995-837A521ACB32}" sibTransId="{691F4E39-863B-4CCA-98D1-A7495DA20F33}"/>
    <dgm:cxn modelId="{46DEE188-9CFB-4BB1-AAE5-FB3E0AE3B312}" type="presOf" srcId="{5717A6F0-5F01-4CCA-9A66-969AB1FE6C01}" destId="{F24F12A3-EFE4-4714-9CF5-2D38A6AD6888}" srcOrd="0" destOrd="0" presId="urn:microsoft.com/office/officeart/2005/8/layout/cycle5"/>
    <dgm:cxn modelId="{66A20210-119A-44B7-B42F-A3179ADBC447}" srcId="{15CB0A96-47C0-4809-83DB-D348BD703117}" destId="{30E8EE74-8808-4F16-B0B3-D13B6123467F}" srcOrd="0" destOrd="0" parTransId="{4204AEE7-C84E-4D5F-A8A0-E014100B282F}" sibTransId="{37ACA0B1-5490-46BB-B503-6ED6727AF048}"/>
    <dgm:cxn modelId="{109392CC-DC56-47E7-86C1-F35DB89B8066}" type="presOf" srcId="{D0A54CF2-29EF-4137-80C8-BB4261F28985}" destId="{DC1297A2-389E-4769-B2ED-91D0165ACD8C}" srcOrd="0" destOrd="0" presId="urn:microsoft.com/office/officeart/2005/8/layout/cycle5"/>
    <dgm:cxn modelId="{0C03116D-B309-4186-A1AA-C50B3A97E1F8}" type="presOf" srcId="{691F4E39-863B-4CCA-98D1-A7495DA20F33}" destId="{E9B048A7-4064-4F72-9662-B85F6543FC44}" srcOrd="0" destOrd="0" presId="urn:microsoft.com/office/officeart/2005/8/layout/cycle5"/>
    <dgm:cxn modelId="{EFC44DF4-905D-4279-BD00-FDAAD8E80531}" type="presOf" srcId="{30E8EE74-8808-4F16-B0B3-D13B6123467F}" destId="{3C63CB0A-5D9B-4A12-8C5D-A7BEE490AABF}" srcOrd="0" destOrd="0" presId="urn:microsoft.com/office/officeart/2005/8/layout/cycle5"/>
    <dgm:cxn modelId="{4A37F6C5-8E94-469B-AC14-F4AADB89B463}" type="presParOf" srcId="{22F83D30-C70E-4328-9CD2-C3EAE774C6E1}" destId="{3C63CB0A-5D9B-4A12-8C5D-A7BEE490AABF}" srcOrd="0" destOrd="0" presId="urn:microsoft.com/office/officeart/2005/8/layout/cycle5"/>
    <dgm:cxn modelId="{9F61D3C4-A434-47C2-9871-DE982AFFDAB2}" type="presParOf" srcId="{22F83D30-C70E-4328-9CD2-C3EAE774C6E1}" destId="{2BD88DCD-7AC0-4122-8FF3-4EF383B14C92}" srcOrd="1" destOrd="0" presId="urn:microsoft.com/office/officeart/2005/8/layout/cycle5"/>
    <dgm:cxn modelId="{8D911FAF-9D76-438C-9B0C-D73977E58087}" type="presParOf" srcId="{22F83D30-C70E-4328-9CD2-C3EAE774C6E1}" destId="{EAD4792D-2892-4DE5-8E5F-F735FAD18D64}" srcOrd="2" destOrd="0" presId="urn:microsoft.com/office/officeart/2005/8/layout/cycle5"/>
    <dgm:cxn modelId="{05C15F2D-5BB1-44B7-9A25-80F9C4B8D199}" type="presParOf" srcId="{22F83D30-C70E-4328-9CD2-C3EAE774C6E1}" destId="{F24F12A3-EFE4-4714-9CF5-2D38A6AD6888}" srcOrd="3" destOrd="0" presId="urn:microsoft.com/office/officeart/2005/8/layout/cycle5"/>
    <dgm:cxn modelId="{D1167DD0-97D5-4430-80A8-956EA5BE12CE}" type="presParOf" srcId="{22F83D30-C70E-4328-9CD2-C3EAE774C6E1}" destId="{CC51809D-C157-4AF8-8ACB-C3151F169ADF}" srcOrd="4" destOrd="0" presId="urn:microsoft.com/office/officeart/2005/8/layout/cycle5"/>
    <dgm:cxn modelId="{F8D8B898-9BA7-442C-BEFA-75B14A7AC181}" type="presParOf" srcId="{22F83D30-C70E-4328-9CD2-C3EAE774C6E1}" destId="{E9B048A7-4064-4F72-9662-B85F6543FC44}" srcOrd="5" destOrd="0" presId="urn:microsoft.com/office/officeart/2005/8/layout/cycle5"/>
    <dgm:cxn modelId="{710F155F-7ACD-4F84-A153-AA209F54A696}" type="presParOf" srcId="{22F83D30-C70E-4328-9CD2-C3EAE774C6E1}" destId="{DC1297A2-389E-4769-B2ED-91D0165ACD8C}" srcOrd="6" destOrd="0" presId="urn:microsoft.com/office/officeart/2005/8/layout/cycle5"/>
    <dgm:cxn modelId="{8912C54C-BBAD-4E47-B08A-A2D64BFCD08D}" type="presParOf" srcId="{22F83D30-C70E-4328-9CD2-C3EAE774C6E1}" destId="{03518A99-CB5C-45D6-86B8-6BEF096DEFFF}" srcOrd="7" destOrd="0" presId="urn:microsoft.com/office/officeart/2005/8/layout/cycle5"/>
    <dgm:cxn modelId="{D02F3458-C044-47B4-A633-E5894D970E97}" type="presParOf" srcId="{22F83D30-C70E-4328-9CD2-C3EAE774C6E1}" destId="{80CE4D06-98D9-4020-A15D-48E642694815}"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53041-40A7-4B78-8906-3DAFA41488C9}">
      <dsp:nvSpPr>
        <dsp:cNvPr id="0" name=""/>
        <dsp:cNvSpPr/>
      </dsp:nvSpPr>
      <dsp:spPr>
        <a:xfrm>
          <a:off x="4311007" y="1540222"/>
          <a:ext cx="3200403" cy="787031"/>
        </a:xfrm>
        <a:custGeom>
          <a:avLst/>
          <a:gdLst/>
          <a:ahLst/>
          <a:cxnLst/>
          <a:rect l="0" t="0" r="0" b="0"/>
          <a:pathLst>
            <a:path>
              <a:moveTo>
                <a:pt x="0" y="0"/>
              </a:moveTo>
              <a:lnTo>
                <a:pt x="0" y="402022"/>
              </a:lnTo>
              <a:lnTo>
                <a:pt x="3200403" y="402022"/>
              </a:lnTo>
              <a:lnTo>
                <a:pt x="3200403" y="7870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24F54C-771C-446E-8DF0-68974118716D}">
      <dsp:nvSpPr>
        <dsp:cNvPr id="0" name=""/>
        <dsp:cNvSpPr/>
      </dsp:nvSpPr>
      <dsp:spPr>
        <a:xfrm>
          <a:off x="3105782" y="1540222"/>
          <a:ext cx="1205225" cy="791285"/>
        </a:xfrm>
        <a:custGeom>
          <a:avLst/>
          <a:gdLst/>
          <a:ahLst/>
          <a:cxnLst/>
          <a:rect l="0" t="0" r="0" b="0"/>
          <a:pathLst>
            <a:path>
              <a:moveTo>
                <a:pt x="1205225" y="0"/>
              </a:moveTo>
              <a:lnTo>
                <a:pt x="1205225" y="406276"/>
              </a:lnTo>
              <a:lnTo>
                <a:pt x="0" y="406276"/>
              </a:lnTo>
              <a:lnTo>
                <a:pt x="0" y="791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3AA744-D136-476D-97A3-2111C6C22680}">
      <dsp:nvSpPr>
        <dsp:cNvPr id="0" name=""/>
        <dsp:cNvSpPr/>
      </dsp:nvSpPr>
      <dsp:spPr>
        <a:xfrm>
          <a:off x="4311007" y="1540222"/>
          <a:ext cx="976511" cy="791285"/>
        </a:xfrm>
        <a:custGeom>
          <a:avLst/>
          <a:gdLst/>
          <a:ahLst/>
          <a:cxnLst/>
          <a:rect l="0" t="0" r="0" b="0"/>
          <a:pathLst>
            <a:path>
              <a:moveTo>
                <a:pt x="0" y="0"/>
              </a:moveTo>
              <a:lnTo>
                <a:pt x="0" y="406276"/>
              </a:lnTo>
              <a:lnTo>
                <a:pt x="976511" y="406276"/>
              </a:lnTo>
              <a:lnTo>
                <a:pt x="976511" y="791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CD5F9-62C8-46F8-821F-C0466D6FC949}">
      <dsp:nvSpPr>
        <dsp:cNvPr id="0" name=""/>
        <dsp:cNvSpPr/>
      </dsp:nvSpPr>
      <dsp:spPr>
        <a:xfrm>
          <a:off x="797928" y="1540222"/>
          <a:ext cx="3513079" cy="782778"/>
        </a:xfrm>
        <a:custGeom>
          <a:avLst/>
          <a:gdLst/>
          <a:ahLst/>
          <a:cxnLst/>
          <a:rect l="0" t="0" r="0" b="0"/>
          <a:pathLst>
            <a:path>
              <a:moveTo>
                <a:pt x="3513079" y="0"/>
              </a:moveTo>
              <a:lnTo>
                <a:pt x="3513079" y="397769"/>
              </a:lnTo>
              <a:lnTo>
                <a:pt x="0" y="397769"/>
              </a:lnTo>
              <a:lnTo>
                <a:pt x="0" y="7827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1DD071-E239-4512-B4E5-146A6B70F743}">
      <dsp:nvSpPr>
        <dsp:cNvPr id="0" name=""/>
        <dsp:cNvSpPr/>
      </dsp:nvSpPr>
      <dsp:spPr>
        <a:xfrm>
          <a:off x="3610749" y="640804"/>
          <a:ext cx="1400516" cy="8994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Whole school</a:t>
          </a:r>
        </a:p>
        <a:p>
          <a:pPr lvl="0" algn="ctr" defTabSz="844550">
            <a:lnSpc>
              <a:spcPct val="90000"/>
            </a:lnSpc>
            <a:spcBef>
              <a:spcPct val="0"/>
            </a:spcBef>
            <a:spcAft>
              <a:spcPct val="35000"/>
            </a:spcAft>
          </a:pPr>
          <a:r>
            <a:rPr lang="en-GB" sz="1900" kern="1200" dirty="0" smtClean="0"/>
            <a:t>Hubs</a:t>
          </a:r>
          <a:endParaRPr lang="en-GB" sz="1900" kern="1200" dirty="0"/>
        </a:p>
      </dsp:txBody>
      <dsp:txXfrm>
        <a:off x="3610749" y="640804"/>
        <a:ext cx="1400516" cy="899417"/>
      </dsp:txXfrm>
    </dsp:sp>
    <dsp:sp modelId="{679EC213-3E4C-417D-8D21-1F8B6EFEF33B}">
      <dsp:nvSpPr>
        <dsp:cNvPr id="0" name=""/>
        <dsp:cNvSpPr/>
      </dsp:nvSpPr>
      <dsp:spPr>
        <a:xfrm>
          <a:off x="73268" y="2323001"/>
          <a:ext cx="1449320" cy="10613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Reception       (Explorers) </a:t>
          </a:r>
          <a:endParaRPr lang="en-GB" sz="1900" kern="1200" dirty="0"/>
        </a:p>
      </dsp:txBody>
      <dsp:txXfrm>
        <a:off x="73268" y="2323001"/>
        <a:ext cx="1449320" cy="1061378"/>
      </dsp:txXfrm>
    </dsp:sp>
    <dsp:sp modelId="{4CC66A94-E1B9-4A58-ABA1-730596F4C8D8}">
      <dsp:nvSpPr>
        <dsp:cNvPr id="0" name=""/>
        <dsp:cNvSpPr/>
      </dsp:nvSpPr>
      <dsp:spPr>
        <a:xfrm>
          <a:off x="4536513" y="2331508"/>
          <a:ext cx="1502012" cy="10528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smtClean="0"/>
            <a:t>Y3/4</a:t>
          </a:r>
        </a:p>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smtClean="0"/>
            <a:t>(Inventors)</a:t>
          </a:r>
        </a:p>
        <a:p>
          <a:pPr lvl="0" algn="ctr" defTabSz="1155700">
            <a:lnSpc>
              <a:spcPct val="90000"/>
            </a:lnSpc>
            <a:spcBef>
              <a:spcPct val="0"/>
            </a:spcBef>
            <a:spcAft>
              <a:spcPct val="35000"/>
            </a:spcAft>
          </a:pPr>
          <a:endParaRPr lang="en-GB" sz="1900" kern="1200" dirty="0"/>
        </a:p>
      </dsp:txBody>
      <dsp:txXfrm>
        <a:off x="4536513" y="2331508"/>
        <a:ext cx="1502012" cy="1052871"/>
      </dsp:txXfrm>
    </dsp:sp>
    <dsp:sp modelId="{1A1D9FE7-A5A4-40F1-91D8-A0F54683D32C}">
      <dsp:nvSpPr>
        <dsp:cNvPr id="0" name=""/>
        <dsp:cNvSpPr/>
      </dsp:nvSpPr>
      <dsp:spPr>
        <a:xfrm>
          <a:off x="2342511" y="2331508"/>
          <a:ext cx="1526542" cy="10528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Y1/2 (Discoverers)</a:t>
          </a:r>
          <a:endParaRPr lang="en-GB" sz="1900" kern="1200" dirty="0"/>
        </a:p>
      </dsp:txBody>
      <dsp:txXfrm>
        <a:off x="2342511" y="2331508"/>
        <a:ext cx="1526542" cy="1052871"/>
      </dsp:txXfrm>
    </dsp:sp>
    <dsp:sp modelId="{676F4ABA-C995-4294-B46C-81F359CE3EDE}">
      <dsp:nvSpPr>
        <dsp:cNvPr id="0" name=""/>
        <dsp:cNvSpPr/>
      </dsp:nvSpPr>
      <dsp:spPr>
        <a:xfrm>
          <a:off x="6793222" y="2327254"/>
          <a:ext cx="1436377" cy="10528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smtClean="0"/>
            <a:t>Y5/6</a:t>
          </a:r>
        </a:p>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smtClean="0"/>
            <a:t>(Innovators)</a:t>
          </a:r>
        </a:p>
        <a:p>
          <a:pPr lvl="0" algn="ctr" defTabSz="933450">
            <a:lnSpc>
              <a:spcPct val="90000"/>
            </a:lnSpc>
            <a:spcBef>
              <a:spcPct val="0"/>
            </a:spcBef>
            <a:spcAft>
              <a:spcPct val="35000"/>
            </a:spcAft>
          </a:pPr>
          <a:endParaRPr lang="en-GB" sz="1900" kern="1200" dirty="0"/>
        </a:p>
      </dsp:txBody>
      <dsp:txXfrm>
        <a:off x="6793222" y="2327254"/>
        <a:ext cx="1436377" cy="1052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7455D-BB64-42B2-A8EA-8C0D230C6BCA}">
      <dsp:nvSpPr>
        <dsp:cNvPr id="0" name=""/>
        <dsp:cNvSpPr/>
      </dsp:nvSpPr>
      <dsp:spPr>
        <a:xfrm>
          <a:off x="3895344" y="2315734"/>
          <a:ext cx="1394886" cy="139488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Hub Working</a:t>
          </a:r>
          <a:endParaRPr lang="en-GB" sz="2100" kern="1200" dirty="0"/>
        </a:p>
      </dsp:txBody>
      <dsp:txXfrm>
        <a:off x="4099620" y="2520010"/>
        <a:ext cx="986334" cy="986334"/>
      </dsp:txXfrm>
    </dsp:sp>
    <dsp:sp modelId="{017EB92E-1DC1-44BF-9AD6-68511BF8BBD2}">
      <dsp:nvSpPr>
        <dsp:cNvPr id="0" name=""/>
        <dsp:cNvSpPr/>
      </dsp:nvSpPr>
      <dsp:spPr>
        <a:xfrm rot="16246949">
          <a:off x="4390990" y="1633390"/>
          <a:ext cx="433477" cy="571544"/>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4455124" y="1812714"/>
        <a:ext cx="303434" cy="342926"/>
      </dsp:txXfrm>
    </dsp:sp>
    <dsp:sp modelId="{A3F4B3F8-1BAC-4714-8F95-9A5F112EE9B1}">
      <dsp:nvSpPr>
        <dsp:cNvPr id="0" name=""/>
        <dsp:cNvSpPr/>
      </dsp:nvSpPr>
      <dsp:spPr>
        <a:xfrm>
          <a:off x="3491878" y="72008"/>
          <a:ext cx="2262681" cy="142601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I get to work in different spaces with different children</a:t>
          </a:r>
          <a:endParaRPr lang="en-GB" sz="1600" kern="1200" dirty="0">
            <a:latin typeface="Arial" pitchFamily="34" charset="0"/>
            <a:cs typeface="Arial" pitchFamily="34" charset="0"/>
          </a:endParaRPr>
        </a:p>
      </dsp:txBody>
      <dsp:txXfrm>
        <a:off x="3823240" y="280842"/>
        <a:ext cx="1599957" cy="1008342"/>
      </dsp:txXfrm>
    </dsp:sp>
    <dsp:sp modelId="{7E5E4EE3-3459-4984-B835-AAFAA4083337}">
      <dsp:nvSpPr>
        <dsp:cNvPr id="0" name=""/>
        <dsp:cNvSpPr/>
      </dsp:nvSpPr>
      <dsp:spPr>
        <a:xfrm rot="416679">
          <a:off x="5480177" y="2864582"/>
          <a:ext cx="477651" cy="571544"/>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5480703" y="2970228"/>
        <a:ext cx="334356" cy="342926"/>
      </dsp:txXfrm>
    </dsp:sp>
    <dsp:sp modelId="{F1DFC8BB-3BB7-4558-8D89-5459C1A26B37}">
      <dsp:nvSpPr>
        <dsp:cNvPr id="0" name=""/>
        <dsp:cNvSpPr/>
      </dsp:nvSpPr>
      <dsp:spPr>
        <a:xfrm>
          <a:off x="6166282" y="2597014"/>
          <a:ext cx="1988692" cy="145787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itchFamily="34" charset="0"/>
              <a:cs typeface="Arial" pitchFamily="34" charset="0"/>
            </a:rPr>
            <a:t>I’m in a partnership with my school and my parents</a:t>
          </a:r>
          <a:endParaRPr lang="en-GB" sz="1400" kern="1200" dirty="0">
            <a:latin typeface="Arial" pitchFamily="34" charset="0"/>
            <a:cs typeface="Arial" pitchFamily="34" charset="0"/>
          </a:endParaRPr>
        </a:p>
      </dsp:txBody>
      <dsp:txXfrm>
        <a:off x="6457519" y="2810514"/>
        <a:ext cx="1406218" cy="1030872"/>
      </dsp:txXfrm>
    </dsp:sp>
    <dsp:sp modelId="{802F33B0-D08B-412F-9E05-447A230D1841}">
      <dsp:nvSpPr>
        <dsp:cNvPr id="0" name=""/>
        <dsp:cNvSpPr/>
      </dsp:nvSpPr>
      <dsp:spPr>
        <a:xfrm rot="19679683">
          <a:off x="5288143" y="1964275"/>
          <a:ext cx="461009" cy="571544"/>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5298654" y="2115234"/>
        <a:ext cx="322706" cy="342926"/>
      </dsp:txXfrm>
    </dsp:sp>
    <dsp:sp modelId="{BCB027F6-1DEF-4926-B261-D90445819DC8}">
      <dsp:nvSpPr>
        <dsp:cNvPr id="0" name=""/>
        <dsp:cNvSpPr/>
      </dsp:nvSpPr>
      <dsp:spPr>
        <a:xfrm>
          <a:off x="5661526" y="971011"/>
          <a:ext cx="2067001" cy="1456541"/>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I’m part of a class </a:t>
          </a:r>
          <a:r>
            <a:rPr lang="en-US" sz="1400" u="sng" kern="1200" dirty="0" smtClean="0">
              <a:latin typeface="Arial" pitchFamily="34" charset="0"/>
            </a:rPr>
            <a:t>and</a:t>
          </a:r>
          <a:r>
            <a:rPr lang="en-US" sz="1400" kern="1200" dirty="0" smtClean="0">
              <a:latin typeface="Arial" pitchFamily="34" charset="0"/>
            </a:rPr>
            <a:t> a hub.</a:t>
          </a:r>
          <a:endParaRPr lang="en-GB" sz="1400" kern="1200" dirty="0">
            <a:latin typeface="Arial" pitchFamily="34" charset="0"/>
            <a:cs typeface="Arial" pitchFamily="34" charset="0"/>
          </a:endParaRPr>
        </a:p>
      </dsp:txBody>
      <dsp:txXfrm>
        <a:off x="5964231" y="1184316"/>
        <a:ext cx="1461591" cy="1029931"/>
      </dsp:txXfrm>
    </dsp:sp>
    <dsp:sp modelId="{632810EE-E8AF-4956-8C2C-806850E8D97C}">
      <dsp:nvSpPr>
        <dsp:cNvPr id="0" name=""/>
        <dsp:cNvSpPr/>
      </dsp:nvSpPr>
      <dsp:spPr>
        <a:xfrm rot="3273742">
          <a:off x="5010771" y="3627039"/>
          <a:ext cx="444484" cy="571544"/>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5038786" y="3687027"/>
        <a:ext cx="311139" cy="342926"/>
      </dsp:txXfrm>
    </dsp:sp>
    <dsp:sp modelId="{AB5FCA69-1E30-4FA1-8CF1-F8937C378210}">
      <dsp:nvSpPr>
        <dsp:cNvPr id="0" name=""/>
        <dsp:cNvSpPr/>
      </dsp:nvSpPr>
      <dsp:spPr>
        <a:xfrm>
          <a:off x="4939811" y="4184257"/>
          <a:ext cx="2005062" cy="145058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itchFamily="34" charset="0"/>
              <a:cs typeface="Arial" pitchFamily="34" charset="0"/>
            </a:rPr>
            <a:t>I’ve got my </a:t>
          </a:r>
          <a:r>
            <a:rPr lang="en-GB" sz="1400" kern="1200" dirty="0" err="1" smtClean="0">
              <a:latin typeface="Arial" pitchFamily="34" charset="0"/>
              <a:cs typeface="Arial" pitchFamily="34" charset="0"/>
            </a:rPr>
            <a:t>classteacher</a:t>
          </a:r>
          <a:r>
            <a:rPr lang="en-GB" sz="1400" kern="1200" dirty="0" smtClean="0">
              <a:latin typeface="Arial" pitchFamily="34" charset="0"/>
              <a:cs typeface="Arial" pitchFamily="34" charset="0"/>
            </a:rPr>
            <a:t> and other adults to help me if I need them</a:t>
          </a:r>
          <a:endParaRPr lang="en-GB" sz="1400" kern="1200" dirty="0">
            <a:latin typeface="Arial" pitchFamily="34" charset="0"/>
            <a:cs typeface="Arial" pitchFamily="34" charset="0"/>
          </a:endParaRPr>
        </a:p>
      </dsp:txBody>
      <dsp:txXfrm>
        <a:off x="5233446" y="4396690"/>
        <a:ext cx="1417792" cy="1025714"/>
      </dsp:txXfrm>
    </dsp:sp>
    <dsp:sp modelId="{0EFADB0F-D260-4F91-AB65-D718751BCEFF}">
      <dsp:nvSpPr>
        <dsp:cNvPr id="0" name=""/>
        <dsp:cNvSpPr/>
      </dsp:nvSpPr>
      <dsp:spPr>
        <a:xfrm rot="7577450">
          <a:off x="3696335" y="3632034"/>
          <a:ext cx="464316" cy="571544"/>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3807206" y="3690206"/>
        <a:ext cx="325021" cy="342926"/>
      </dsp:txXfrm>
    </dsp:sp>
    <dsp:sp modelId="{B70A6C64-1124-40EA-91E8-E1252EBB3617}">
      <dsp:nvSpPr>
        <dsp:cNvPr id="0" name=""/>
        <dsp:cNvSpPr/>
      </dsp:nvSpPr>
      <dsp:spPr>
        <a:xfrm>
          <a:off x="2110782" y="4199401"/>
          <a:ext cx="2129227" cy="1487934"/>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itchFamily="34" charset="0"/>
              <a:cs typeface="Arial" pitchFamily="34" charset="0"/>
            </a:rPr>
            <a:t>My learning is focussed on my next steps  </a:t>
          </a:r>
          <a:endParaRPr lang="en-GB" sz="1400" kern="1200" dirty="0">
            <a:latin typeface="Arial" pitchFamily="34" charset="0"/>
            <a:cs typeface="Arial" pitchFamily="34" charset="0"/>
          </a:endParaRPr>
        </a:p>
      </dsp:txBody>
      <dsp:txXfrm>
        <a:off x="2422600" y="4417304"/>
        <a:ext cx="1505591" cy="1052128"/>
      </dsp:txXfrm>
    </dsp:sp>
    <dsp:sp modelId="{935663F6-6C33-48F6-A101-EA5DACE6E367}">
      <dsp:nvSpPr>
        <dsp:cNvPr id="0" name=""/>
        <dsp:cNvSpPr/>
      </dsp:nvSpPr>
      <dsp:spPr>
        <a:xfrm rot="10415073">
          <a:off x="3195697" y="2856411"/>
          <a:ext cx="499526" cy="571544"/>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3345086" y="2962348"/>
        <a:ext cx="349668" cy="342926"/>
      </dsp:txXfrm>
    </dsp:sp>
    <dsp:sp modelId="{0136FAC4-1410-4509-A10E-63175F19D8EF}">
      <dsp:nvSpPr>
        <dsp:cNvPr id="0" name=""/>
        <dsp:cNvSpPr/>
      </dsp:nvSpPr>
      <dsp:spPr>
        <a:xfrm>
          <a:off x="827852" y="2596941"/>
          <a:ext cx="2150150" cy="143737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I get to learn with different adults during the day / week</a:t>
          </a:r>
          <a:endParaRPr lang="en-GB" sz="1400" kern="1200" dirty="0">
            <a:latin typeface="Arial" pitchFamily="34" charset="0"/>
            <a:cs typeface="Arial" pitchFamily="34" charset="0"/>
          </a:endParaRPr>
        </a:p>
      </dsp:txBody>
      <dsp:txXfrm>
        <a:off x="1142734" y="2807439"/>
        <a:ext cx="1520386" cy="1016376"/>
      </dsp:txXfrm>
    </dsp:sp>
    <dsp:sp modelId="{4ED3087D-292F-4D95-B077-E351453C4294}">
      <dsp:nvSpPr>
        <dsp:cNvPr id="0" name=""/>
        <dsp:cNvSpPr/>
      </dsp:nvSpPr>
      <dsp:spPr>
        <a:xfrm rot="12885634">
          <a:off x="3385584" y="2065417"/>
          <a:ext cx="506654" cy="571544"/>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3524018" y="2223056"/>
        <a:ext cx="354658" cy="342926"/>
      </dsp:txXfrm>
    </dsp:sp>
    <dsp:sp modelId="{148523E4-B5FD-4BFC-A66C-2AF980DA6C37}">
      <dsp:nvSpPr>
        <dsp:cNvPr id="0" name=""/>
        <dsp:cNvSpPr/>
      </dsp:nvSpPr>
      <dsp:spPr>
        <a:xfrm>
          <a:off x="1405154" y="865180"/>
          <a:ext cx="2184025" cy="138728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itchFamily="34" charset="0"/>
              <a:cs typeface="Arial" pitchFamily="34" charset="0"/>
            </a:rPr>
            <a:t>I experience a real variety of learning that challenges and engages me</a:t>
          </a:r>
          <a:endParaRPr lang="en-GB" sz="1400" kern="1200" dirty="0">
            <a:latin typeface="Arial" pitchFamily="34" charset="0"/>
            <a:cs typeface="Arial" pitchFamily="34" charset="0"/>
          </a:endParaRPr>
        </a:p>
      </dsp:txBody>
      <dsp:txXfrm>
        <a:off x="1724997" y="1068342"/>
        <a:ext cx="1544339" cy="9809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7455D-BB64-42B2-A8EA-8C0D230C6BCA}">
      <dsp:nvSpPr>
        <dsp:cNvPr id="0" name=""/>
        <dsp:cNvSpPr/>
      </dsp:nvSpPr>
      <dsp:spPr>
        <a:xfrm>
          <a:off x="3981065" y="2359573"/>
          <a:ext cx="1223910" cy="122391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2311400">
            <a:lnSpc>
              <a:spcPct val="90000"/>
            </a:lnSpc>
            <a:spcBef>
              <a:spcPct val="0"/>
            </a:spcBef>
            <a:spcAft>
              <a:spcPct val="35000"/>
            </a:spcAft>
          </a:pPr>
          <a:endParaRPr lang="en-GB" sz="5200" kern="1200" dirty="0"/>
        </a:p>
      </dsp:txBody>
      <dsp:txXfrm>
        <a:off x="4160302" y="2538810"/>
        <a:ext cx="865436" cy="865436"/>
      </dsp:txXfrm>
    </dsp:sp>
    <dsp:sp modelId="{017EB92E-1DC1-44BF-9AD6-68511BF8BBD2}">
      <dsp:nvSpPr>
        <dsp:cNvPr id="0" name=""/>
        <dsp:cNvSpPr/>
      </dsp:nvSpPr>
      <dsp:spPr>
        <a:xfrm rot="16246949">
          <a:off x="4355195" y="1689499"/>
          <a:ext cx="504985" cy="41612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a:off x="4416762" y="1835139"/>
        <a:ext cx="380146" cy="249677"/>
      </dsp:txXfrm>
    </dsp:sp>
    <dsp:sp modelId="{A3F4B3F8-1BAC-4714-8F95-9A5F112EE9B1}">
      <dsp:nvSpPr>
        <dsp:cNvPr id="0" name=""/>
        <dsp:cNvSpPr/>
      </dsp:nvSpPr>
      <dsp:spPr>
        <a:xfrm>
          <a:off x="3594540" y="97815"/>
          <a:ext cx="2057577" cy="130912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itchFamily="34" charset="0"/>
              <a:cs typeface="Arial" pitchFamily="34" charset="0"/>
            </a:rPr>
            <a:t>I get to work in different spaces and in different ways with children</a:t>
          </a:r>
          <a:endParaRPr lang="en-GB" sz="1400" kern="1200" dirty="0">
            <a:latin typeface="Arial" pitchFamily="34" charset="0"/>
            <a:cs typeface="Arial" pitchFamily="34" charset="0"/>
          </a:endParaRPr>
        </a:p>
      </dsp:txBody>
      <dsp:txXfrm>
        <a:off x="3895865" y="289532"/>
        <a:ext cx="1454927" cy="925691"/>
      </dsp:txXfrm>
    </dsp:sp>
    <dsp:sp modelId="{7E5E4EE3-3459-4984-B835-AAFAA4083337}">
      <dsp:nvSpPr>
        <dsp:cNvPr id="0" name=""/>
        <dsp:cNvSpPr/>
      </dsp:nvSpPr>
      <dsp:spPr>
        <a:xfrm rot="416679">
          <a:off x="5409388" y="2894054"/>
          <a:ext cx="511537" cy="41612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a:off x="5409846" y="2969733"/>
        <a:ext cx="386698" cy="249677"/>
      </dsp:txXfrm>
    </dsp:sp>
    <dsp:sp modelId="{F1DFC8BB-3BB7-4558-8D89-5459C1A26B37}">
      <dsp:nvSpPr>
        <dsp:cNvPr id="0" name=""/>
        <dsp:cNvSpPr/>
      </dsp:nvSpPr>
      <dsp:spPr>
        <a:xfrm>
          <a:off x="6144972" y="2545922"/>
          <a:ext cx="2011007" cy="147423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Arial" pitchFamily="34" charset="0"/>
              <a:cs typeface="Arial" pitchFamily="34" charset="0"/>
            </a:rPr>
            <a:t>I’m in a partnership with  the children and their parents </a:t>
          </a:r>
          <a:endParaRPr lang="en-GB" sz="1300" kern="1200" dirty="0">
            <a:latin typeface="Arial" pitchFamily="34" charset="0"/>
            <a:cs typeface="Arial" pitchFamily="34" charset="0"/>
          </a:endParaRPr>
        </a:p>
      </dsp:txBody>
      <dsp:txXfrm>
        <a:off x="6439477" y="2761818"/>
        <a:ext cx="1421997" cy="1042438"/>
      </dsp:txXfrm>
    </dsp:sp>
    <dsp:sp modelId="{802F33B0-D08B-412F-9E05-447A230D1841}">
      <dsp:nvSpPr>
        <dsp:cNvPr id="0" name=""/>
        <dsp:cNvSpPr/>
      </dsp:nvSpPr>
      <dsp:spPr>
        <a:xfrm rot="19679683">
          <a:off x="5223676" y="2075075"/>
          <a:ext cx="495581" cy="41612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a:off x="5233164" y="2191383"/>
        <a:ext cx="370742" cy="249677"/>
      </dsp:txXfrm>
    </dsp:sp>
    <dsp:sp modelId="{BCB027F6-1DEF-4926-B261-D90445819DC8}">
      <dsp:nvSpPr>
        <dsp:cNvPr id="0" name=""/>
        <dsp:cNvSpPr/>
      </dsp:nvSpPr>
      <dsp:spPr>
        <a:xfrm>
          <a:off x="5641660" y="926506"/>
          <a:ext cx="2090194" cy="147288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Calibri" pitchFamily="34" charset="0"/>
            </a:rPr>
            <a:t>I’ve still got specific responsibility for the success and progress of a class of children</a:t>
          </a:r>
          <a:endParaRPr lang="en-GB" sz="1300" kern="1200" dirty="0">
            <a:latin typeface="Arial" pitchFamily="34" charset="0"/>
            <a:cs typeface="Arial" pitchFamily="34" charset="0"/>
          </a:endParaRPr>
        </a:p>
      </dsp:txBody>
      <dsp:txXfrm>
        <a:off x="5947762" y="1142205"/>
        <a:ext cx="1477990" cy="1041486"/>
      </dsp:txXfrm>
    </dsp:sp>
    <dsp:sp modelId="{632810EE-E8AF-4956-8C2C-806850E8D97C}">
      <dsp:nvSpPr>
        <dsp:cNvPr id="0" name=""/>
        <dsp:cNvSpPr/>
      </dsp:nvSpPr>
      <dsp:spPr>
        <a:xfrm rot="3273742">
          <a:off x="4962526" y="3619998"/>
          <a:ext cx="480096" cy="41612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a:off x="4988754" y="3652368"/>
        <a:ext cx="355257" cy="249677"/>
      </dsp:txXfrm>
    </dsp:sp>
    <dsp:sp modelId="{AB5FCA69-1E30-4FA1-8CF1-F8937C378210}">
      <dsp:nvSpPr>
        <dsp:cNvPr id="0" name=""/>
        <dsp:cNvSpPr/>
      </dsp:nvSpPr>
      <dsp:spPr>
        <a:xfrm>
          <a:off x="4923337" y="4126800"/>
          <a:ext cx="2027560" cy="146685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Arial" pitchFamily="34" charset="0"/>
              <a:cs typeface="Arial" pitchFamily="34" charset="0"/>
            </a:rPr>
            <a:t>I work in a team that supports me to be as effective as possible</a:t>
          </a:r>
          <a:endParaRPr lang="en-GB" sz="1300" kern="1200" dirty="0">
            <a:latin typeface="Arial" pitchFamily="34" charset="0"/>
            <a:cs typeface="Arial" pitchFamily="34" charset="0"/>
          </a:endParaRPr>
        </a:p>
      </dsp:txBody>
      <dsp:txXfrm>
        <a:off x="5220266" y="4341616"/>
        <a:ext cx="1433702" cy="1037224"/>
      </dsp:txXfrm>
    </dsp:sp>
    <dsp:sp modelId="{0EFADB0F-D260-4F91-AB65-D718751BCEFF}">
      <dsp:nvSpPr>
        <dsp:cNvPr id="0" name=""/>
        <dsp:cNvSpPr/>
      </dsp:nvSpPr>
      <dsp:spPr>
        <a:xfrm rot="7577450">
          <a:off x="3716081" y="3621200"/>
          <a:ext cx="494160" cy="41612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10800000">
        <a:off x="3815446" y="3654114"/>
        <a:ext cx="369321" cy="249677"/>
      </dsp:txXfrm>
    </dsp:sp>
    <dsp:sp modelId="{B70A6C64-1124-40EA-91E8-E1252EBB3617}">
      <dsp:nvSpPr>
        <dsp:cNvPr id="0" name=""/>
        <dsp:cNvSpPr/>
      </dsp:nvSpPr>
      <dsp:spPr>
        <a:xfrm>
          <a:off x="2123728" y="4126000"/>
          <a:ext cx="2115269" cy="153582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Arial" pitchFamily="34" charset="0"/>
              <a:cs typeface="Arial" pitchFamily="34" charset="0"/>
            </a:rPr>
            <a:t>I have more time to focus on the progress and needs of all of the children</a:t>
          </a:r>
          <a:endParaRPr lang="en-GB" sz="1300" kern="1200" dirty="0">
            <a:latin typeface="Arial" pitchFamily="34" charset="0"/>
            <a:cs typeface="Arial" pitchFamily="34" charset="0"/>
          </a:endParaRPr>
        </a:p>
      </dsp:txBody>
      <dsp:txXfrm>
        <a:off x="2433502" y="4350916"/>
        <a:ext cx="1495721" cy="1085992"/>
      </dsp:txXfrm>
    </dsp:sp>
    <dsp:sp modelId="{935663F6-6C33-48F6-A101-EA5DACE6E367}">
      <dsp:nvSpPr>
        <dsp:cNvPr id="0" name=""/>
        <dsp:cNvSpPr/>
      </dsp:nvSpPr>
      <dsp:spPr>
        <a:xfrm rot="10415073">
          <a:off x="3234146" y="2886309"/>
          <a:ext cx="532687" cy="41612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10800000">
        <a:off x="3358594" y="2962560"/>
        <a:ext cx="407848" cy="249677"/>
      </dsp:txXfrm>
    </dsp:sp>
    <dsp:sp modelId="{0136FAC4-1410-4509-A10E-63175F19D8EF}">
      <dsp:nvSpPr>
        <dsp:cNvPr id="0" name=""/>
        <dsp:cNvSpPr/>
      </dsp:nvSpPr>
      <dsp:spPr>
        <a:xfrm>
          <a:off x="826902" y="2546006"/>
          <a:ext cx="2174277" cy="145350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Arial" pitchFamily="34" charset="0"/>
              <a:cs typeface="Arial" pitchFamily="34" charset="0"/>
            </a:rPr>
            <a:t>I’m able to draw on the skills &amp; knowledge of my whole team to support children</a:t>
          </a:r>
          <a:endParaRPr lang="en-GB" sz="1300" kern="1200" dirty="0">
            <a:latin typeface="Arial" pitchFamily="34" charset="0"/>
            <a:cs typeface="Arial" pitchFamily="34" charset="0"/>
          </a:endParaRPr>
        </a:p>
      </dsp:txBody>
      <dsp:txXfrm>
        <a:off x="1145317" y="2758866"/>
        <a:ext cx="1537447" cy="1027780"/>
      </dsp:txXfrm>
    </dsp:sp>
    <dsp:sp modelId="{4ED3087D-292F-4D95-B077-E351453C4294}">
      <dsp:nvSpPr>
        <dsp:cNvPr id="0" name=""/>
        <dsp:cNvSpPr/>
      </dsp:nvSpPr>
      <dsp:spPr>
        <a:xfrm rot="12918945">
          <a:off x="3404872" y="2117429"/>
          <a:ext cx="552503" cy="416129"/>
        </a:xfrm>
        <a:prstGeom prst="rightArrow">
          <a:avLst>
            <a:gd name="adj1" fmla="val 60000"/>
            <a:gd name="adj2" fmla="val 50000"/>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10800000">
        <a:off x="3518224" y="2236739"/>
        <a:ext cx="427664" cy="249677"/>
      </dsp:txXfrm>
    </dsp:sp>
    <dsp:sp modelId="{148523E4-B5FD-4BFC-A66C-2AF980DA6C37}">
      <dsp:nvSpPr>
        <dsp:cNvPr id="0" name=""/>
        <dsp:cNvSpPr/>
      </dsp:nvSpPr>
      <dsp:spPr>
        <a:xfrm>
          <a:off x="1401620" y="791471"/>
          <a:ext cx="2208531" cy="140284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Arial" pitchFamily="34" charset="0"/>
              <a:cs typeface="Arial" pitchFamily="34" charset="0"/>
            </a:rPr>
            <a:t> I am able to explore  the curriculum more widely – which challenges and engages me</a:t>
          </a:r>
          <a:endParaRPr lang="en-GB" sz="1300" kern="1200" dirty="0">
            <a:latin typeface="Arial" pitchFamily="34" charset="0"/>
            <a:cs typeface="Arial" pitchFamily="34" charset="0"/>
          </a:endParaRPr>
        </a:p>
      </dsp:txBody>
      <dsp:txXfrm>
        <a:off x="1725052" y="996913"/>
        <a:ext cx="1561667" cy="9919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7455D-BB64-42B2-A8EA-8C0D230C6BCA}">
      <dsp:nvSpPr>
        <dsp:cNvPr id="0" name=""/>
        <dsp:cNvSpPr/>
      </dsp:nvSpPr>
      <dsp:spPr>
        <a:xfrm>
          <a:off x="3975372" y="2352781"/>
          <a:ext cx="1235702" cy="123570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2311400">
            <a:lnSpc>
              <a:spcPct val="90000"/>
            </a:lnSpc>
            <a:spcBef>
              <a:spcPct val="0"/>
            </a:spcBef>
            <a:spcAft>
              <a:spcPct val="35000"/>
            </a:spcAft>
          </a:pPr>
          <a:endParaRPr lang="en-GB" sz="5200" kern="1200" dirty="0"/>
        </a:p>
      </dsp:txBody>
      <dsp:txXfrm>
        <a:off x="4156336" y="2533745"/>
        <a:ext cx="873774" cy="873774"/>
      </dsp:txXfrm>
    </dsp:sp>
    <dsp:sp modelId="{017EB92E-1DC1-44BF-9AD6-68511BF8BBD2}">
      <dsp:nvSpPr>
        <dsp:cNvPr id="0" name=""/>
        <dsp:cNvSpPr/>
      </dsp:nvSpPr>
      <dsp:spPr>
        <a:xfrm rot="16246949">
          <a:off x="4360427" y="1689991"/>
          <a:ext cx="494835" cy="420138"/>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4422587" y="1837034"/>
        <a:ext cx="368794" cy="252082"/>
      </dsp:txXfrm>
    </dsp:sp>
    <dsp:sp modelId="{A3F4B3F8-1BAC-4714-8F95-9A5F112EE9B1}">
      <dsp:nvSpPr>
        <dsp:cNvPr id="0" name=""/>
        <dsp:cNvSpPr/>
      </dsp:nvSpPr>
      <dsp:spPr>
        <a:xfrm>
          <a:off x="3584736" y="97562"/>
          <a:ext cx="2077400" cy="132173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latin typeface="Arial" pitchFamily="34" charset="0"/>
              <a:cs typeface="Arial" pitchFamily="34" charset="0"/>
            </a:rPr>
            <a:t>I get to work in different spaces and in different ways with children which gives me professional challenge </a:t>
          </a:r>
          <a:endParaRPr lang="en-GB" sz="1200" kern="1200" dirty="0">
            <a:latin typeface="Arial" pitchFamily="34" charset="0"/>
            <a:cs typeface="Arial" pitchFamily="34" charset="0"/>
          </a:endParaRPr>
        </a:p>
      </dsp:txBody>
      <dsp:txXfrm>
        <a:off x="3888964" y="291126"/>
        <a:ext cx="1468944" cy="934609"/>
      </dsp:txXfrm>
    </dsp:sp>
    <dsp:sp modelId="{7E5E4EE3-3459-4984-B835-AAFAA4083337}">
      <dsp:nvSpPr>
        <dsp:cNvPr id="0" name=""/>
        <dsp:cNvSpPr/>
      </dsp:nvSpPr>
      <dsp:spPr>
        <a:xfrm rot="416679">
          <a:off x="5410337" y="2890483"/>
          <a:ext cx="499034" cy="420138"/>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5410799" y="2966891"/>
        <a:ext cx="372993" cy="252082"/>
      </dsp:txXfrm>
    </dsp:sp>
    <dsp:sp modelId="{F1DFC8BB-3BB7-4558-8D89-5459C1A26B37}">
      <dsp:nvSpPr>
        <dsp:cNvPr id="0" name=""/>
        <dsp:cNvSpPr/>
      </dsp:nvSpPr>
      <dsp:spPr>
        <a:xfrm>
          <a:off x="6127478" y="2536948"/>
          <a:ext cx="2030381" cy="148843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latin typeface="Arial" pitchFamily="34" charset="0"/>
              <a:cs typeface="Arial" pitchFamily="34" charset="0"/>
            </a:rPr>
            <a:t>I’m in a partnership with  the children and their parents </a:t>
          </a:r>
          <a:endParaRPr lang="en-GB" sz="1200" kern="1200" dirty="0">
            <a:latin typeface="Arial" pitchFamily="34" charset="0"/>
            <a:cs typeface="Arial" pitchFamily="34" charset="0"/>
          </a:endParaRPr>
        </a:p>
      </dsp:txBody>
      <dsp:txXfrm>
        <a:off x="6424820" y="2754924"/>
        <a:ext cx="1435697" cy="1052481"/>
      </dsp:txXfrm>
    </dsp:sp>
    <dsp:sp modelId="{802F33B0-D08B-412F-9E05-447A230D1841}">
      <dsp:nvSpPr>
        <dsp:cNvPr id="0" name=""/>
        <dsp:cNvSpPr/>
      </dsp:nvSpPr>
      <dsp:spPr>
        <a:xfrm rot="19679683">
          <a:off x="5226189" y="2073644"/>
          <a:ext cx="483650" cy="420138"/>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5235768" y="2191073"/>
        <a:ext cx="357609" cy="252082"/>
      </dsp:txXfrm>
    </dsp:sp>
    <dsp:sp modelId="{BCB027F6-1DEF-4926-B261-D90445819DC8}">
      <dsp:nvSpPr>
        <dsp:cNvPr id="0" name=""/>
        <dsp:cNvSpPr/>
      </dsp:nvSpPr>
      <dsp:spPr>
        <a:xfrm>
          <a:off x="5625237" y="922612"/>
          <a:ext cx="2110331" cy="148707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latin typeface="Calibri" pitchFamily="34" charset="0"/>
            </a:rPr>
            <a:t>I’m able to support and impact on the needs of children in a more co</a:t>
          </a:r>
          <a:endParaRPr lang="en-GB" sz="1200" kern="1200" dirty="0">
            <a:latin typeface="Arial" pitchFamily="34" charset="0"/>
            <a:cs typeface="Arial" pitchFamily="34" charset="0"/>
          </a:endParaRPr>
        </a:p>
      </dsp:txBody>
      <dsp:txXfrm>
        <a:off x="5934288" y="1140389"/>
        <a:ext cx="1492229" cy="1051520"/>
      </dsp:txXfrm>
    </dsp:sp>
    <dsp:sp modelId="{632810EE-E8AF-4956-8C2C-806850E8D97C}">
      <dsp:nvSpPr>
        <dsp:cNvPr id="0" name=""/>
        <dsp:cNvSpPr/>
      </dsp:nvSpPr>
      <dsp:spPr>
        <a:xfrm rot="3273742">
          <a:off x="4965809" y="3613656"/>
          <a:ext cx="469037" cy="420138"/>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4992289" y="3646338"/>
        <a:ext cx="342996" cy="252082"/>
      </dsp:txXfrm>
    </dsp:sp>
    <dsp:sp modelId="{AB5FCA69-1E30-4FA1-8CF1-F8937C378210}">
      <dsp:nvSpPr>
        <dsp:cNvPr id="0" name=""/>
        <dsp:cNvSpPr/>
      </dsp:nvSpPr>
      <dsp:spPr>
        <a:xfrm>
          <a:off x="4909563" y="4112923"/>
          <a:ext cx="2047094" cy="1480988"/>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latin typeface="Arial" pitchFamily="34" charset="0"/>
              <a:cs typeface="Arial" pitchFamily="34" charset="0"/>
            </a:rPr>
            <a:t>I work in a team that supports me to be as effective as possible</a:t>
          </a:r>
          <a:endParaRPr lang="en-GB" sz="1200" kern="1200" dirty="0">
            <a:latin typeface="Arial" pitchFamily="34" charset="0"/>
            <a:cs typeface="Arial" pitchFamily="34" charset="0"/>
          </a:endParaRPr>
        </a:p>
      </dsp:txBody>
      <dsp:txXfrm>
        <a:off x="5209353" y="4329809"/>
        <a:ext cx="1447514" cy="1047216"/>
      </dsp:txXfrm>
    </dsp:sp>
    <dsp:sp modelId="{0EFADB0F-D260-4F91-AB65-D718751BCEFF}">
      <dsp:nvSpPr>
        <dsp:cNvPr id="0" name=""/>
        <dsp:cNvSpPr/>
      </dsp:nvSpPr>
      <dsp:spPr>
        <a:xfrm rot="7577450">
          <a:off x="3724644" y="3614661"/>
          <a:ext cx="482784" cy="420138"/>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824965" y="3647893"/>
        <a:ext cx="356743" cy="252082"/>
      </dsp:txXfrm>
    </dsp:sp>
    <dsp:sp modelId="{B70A6C64-1124-40EA-91E8-E1252EBB3617}">
      <dsp:nvSpPr>
        <dsp:cNvPr id="0" name=""/>
        <dsp:cNvSpPr/>
      </dsp:nvSpPr>
      <dsp:spPr>
        <a:xfrm>
          <a:off x="2118162" y="4111686"/>
          <a:ext cx="2135648" cy="155062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latin typeface="Arial" pitchFamily="34" charset="0"/>
              <a:cs typeface="Arial" pitchFamily="34" charset="0"/>
            </a:rPr>
            <a:t>I’m part of the planning process so I understand the big picture for the children’s learning </a:t>
          </a:r>
          <a:endParaRPr lang="en-GB" sz="1200" kern="1200" dirty="0">
            <a:latin typeface="Arial" pitchFamily="34" charset="0"/>
            <a:cs typeface="Arial" pitchFamily="34" charset="0"/>
          </a:endParaRPr>
        </a:p>
      </dsp:txBody>
      <dsp:txXfrm>
        <a:off x="2430920" y="4338769"/>
        <a:ext cx="1510132" cy="1096454"/>
      </dsp:txXfrm>
    </dsp:sp>
    <dsp:sp modelId="{935663F6-6C33-48F6-A101-EA5DACE6E367}">
      <dsp:nvSpPr>
        <dsp:cNvPr id="0" name=""/>
        <dsp:cNvSpPr/>
      </dsp:nvSpPr>
      <dsp:spPr>
        <a:xfrm rot="10415073">
          <a:off x="3246964" y="2882727"/>
          <a:ext cx="519579" cy="420138"/>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372610" y="2959713"/>
        <a:ext cx="393538" cy="252082"/>
      </dsp:txXfrm>
    </dsp:sp>
    <dsp:sp modelId="{0136FAC4-1410-4509-A10E-63175F19D8EF}">
      <dsp:nvSpPr>
        <dsp:cNvPr id="0" name=""/>
        <dsp:cNvSpPr/>
      </dsp:nvSpPr>
      <dsp:spPr>
        <a:xfrm>
          <a:off x="825021" y="2537164"/>
          <a:ext cx="2195224" cy="146750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latin typeface="Arial" pitchFamily="34" charset="0"/>
              <a:cs typeface="Arial" pitchFamily="34" charset="0"/>
            </a:rPr>
            <a:t>I get the opportunity to contribute my specific skills and knowledge to the whole of the learning week</a:t>
          </a:r>
          <a:endParaRPr lang="en-GB" sz="1200" kern="1200" dirty="0">
            <a:latin typeface="Arial" pitchFamily="34" charset="0"/>
            <a:cs typeface="Arial" pitchFamily="34" charset="0"/>
          </a:endParaRPr>
        </a:p>
      </dsp:txBody>
      <dsp:txXfrm>
        <a:off x="1146504" y="2752075"/>
        <a:ext cx="1552258" cy="1037682"/>
      </dsp:txXfrm>
    </dsp:sp>
    <dsp:sp modelId="{4ED3087D-292F-4D95-B077-E351453C4294}">
      <dsp:nvSpPr>
        <dsp:cNvPr id="0" name=""/>
        <dsp:cNvSpPr/>
      </dsp:nvSpPr>
      <dsp:spPr>
        <a:xfrm rot="12918945">
          <a:off x="3415203" y="2117459"/>
          <a:ext cx="540520" cy="420138"/>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529647" y="2237918"/>
        <a:ext cx="414479" cy="252082"/>
      </dsp:txXfrm>
    </dsp:sp>
    <dsp:sp modelId="{148523E4-B5FD-4BFC-A66C-2AF980DA6C37}">
      <dsp:nvSpPr>
        <dsp:cNvPr id="0" name=""/>
        <dsp:cNvSpPr/>
      </dsp:nvSpPr>
      <dsp:spPr>
        <a:xfrm>
          <a:off x="1397720" y="788447"/>
          <a:ext cx="2229808" cy="141636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latin typeface="Arial" pitchFamily="34" charset="0"/>
              <a:cs typeface="Arial" pitchFamily="34" charset="0"/>
            </a:rPr>
            <a:t>I lead learning in different size groups and situations across the whole Hub</a:t>
          </a:r>
          <a:endParaRPr lang="en-GB" sz="1200" kern="1200" dirty="0">
            <a:latin typeface="Arial" pitchFamily="34" charset="0"/>
            <a:cs typeface="Arial" pitchFamily="34" charset="0"/>
          </a:endParaRPr>
        </a:p>
      </dsp:txBody>
      <dsp:txXfrm>
        <a:off x="1724268" y="995868"/>
        <a:ext cx="1576712" cy="10015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7455D-BB64-42B2-A8EA-8C0D230C6BCA}">
      <dsp:nvSpPr>
        <dsp:cNvPr id="0" name=""/>
        <dsp:cNvSpPr/>
      </dsp:nvSpPr>
      <dsp:spPr>
        <a:xfrm>
          <a:off x="3984566" y="2404547"/>
          <a:ext cx="1216658" cy="12166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Hub Working</a:t>
          </a:r>
          <a:endParaRPr lang="en-GB" sz="1800" kern="1200" dirty="0"/>
        </a:p>
      </dsp:txBody>
      <dsp:txXfrm>
        <a:off x="4162741" y="2582722"/>
        <a:ext cx="860308" cy="860308"/>
      </dsp:txXfrm>
    </dsp:sp>
    <dsp:sp modelId="{017EB92E-1DC1-44BF-9AD6-68511BF8BBD2}">
      <dsp:nvSpPr>
        <dsp:cNvPr id="0" name=""/>
        <dsp:cNvSpPr/>
      </dsp:nvSpPr>
      <dsp:spPr>
        <a:xfrm rot="16200000">
          <a:off x="4354642" y="1761666"/>
          <a:ext cx="476506" cy="4136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a:off x="4416692" y="1906449"/>
        <a:ext cx="352407" cy="248197"/>
      </dsp:txXfrm>
    </dsp:sp>
    <dsp:sp modelId="{A3F4B3F8-1BAC-4714-8F95-9A5F112EE9B1}">
      <dsp:nvSpPr>
        <dsp:cNvPr id="0" name=""/>
        <dsp:cNvSpPr/>
      </dsp:nvSpPr>
      <dsp:spPr>
        <a:xfrm>
          <a:off x="3563891" y="72010"/>
          <a:ext cx="2058008" cy="1433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Communication</a:t>
          </a:r>
          <a:endParaRPr lang="en-GB" sz="1600" kern="1200" dirty="0">
            <a:latin typeface="Arial" pitchFamily="34" charset="0"/>
            <a:cs typeface="Arial" pitchFamily="34" charset="0"/>
          </a:endParaRPr>
        </a:p>
      </dsp:txBody>
      <dsp:txXfrm>
        <a:off x="3865279" y="281936"/>
        <a:ext cx="1455232" cy="1013615"/>
      </dsp:txXfrm>
    </dsp:sp>
    <dsp:sp modelId="{7E5E4EE3-3459-4984-B835-AAFAA4083337}">
      <dsp:nvSpPr>
        <dsp:cNvPr id="0" name=""/>
        <dsp:cNvSpPr/>
      </dsp:nvSpPr>
      <dsp:spPr>
        <a:xfrm rot="416679">
          <a:off x="5408901" y="2937074"/>
          <a:ext cx="519465" cy="4136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a:off x="5409356" y="3012305"/>
        <a:ext cx="395366" cy="248197"/>
      </dsp:txXfrm>
    </dsp:sp>
    <dsp:sp modelId="{F1DFC8BB-3BB7-4558-8D89-5459C1A26B37}">
      <dsp:nvSpPr>
        <dsp:cNvPr id="0" name=""/>
        <dsp:cNvSpPr/>
      </dsp:nvSpPr>
      <dsp:spPr>
        <a:xfrm>
          <a:off x="6156176" y="2592291"/>
          <a:ext cx="1999092" cy="14654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Parents in Partnership</a:t>
          </a:r>
          <a:endParaRPr lang="en-GB" sz="1600" kern="1200" dirty="0">
            <a:latin typeface="Arial" pitchFamily="34" charset="0"/>
            <a:cs typeface="Arial" pitchFamily="34" charset="0"/>
          </a:endParaRPr>
        </a:p>
      </dsp:txBody>
      <dsp:txXfrm>
        <a:off x="6448936" y="2806908"/>
        <a:ext cx="1413572" cy="1036261"/>
      </dsp:txXfrm>
    </dsp:sp>
    <dsp:sp modelId="{802F33B0-D08B-412F-9E05-447A230D1841}">
      <dsp:nvSpPr>
        <dsp:cNvPr id="0" name=""/>
        <dsp:cNvSpPr/>
      </dsp:nvSpPr>
      <dsp:spPr>
        <a:xfrm rot="19679683">
          <a:off x="5222182" y="2116641"/>
          <a:ext cx="503146" cy="4136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a:off x="5231614" y="2232260"/>
        <a:ext cx="379047" cy="248197"/>
      </dsp:txXfrm>
    </dsp:sp>
    <dsp:sp modelId="{BCB027F6-1DEF-4926-B261-D90445819DC8}">
      <dsp:nvSpPr>
        <dsp:cNvPr id="0" name=""/>
        <dsp:cNvSpPr/>
      </dsp:nvSpPr>
      <dsp:spPr>
        <a:xfrm>
          <a:off x="5652125" y="969469"/>
          <a:ext cx="2077809" cy="14641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A sense of identity &amp; belonging</a:t>
          </a:r>
          <a:endParaRPr lang="en-GB" sz="1600" kern="1200" dirty="0">
            <a:latin typeface="Arial" pitchFamily="34" charset="0"/>
            <a:cs typeface="Arial" pitchFamily="34" charset="0"/>
          </a:endParaRPr>
        </a:p>
      </dsp:txBody>
      <dsp:txXfrm>
        <a:off x="5956413" y="1183890"/>
        <a:ext cx="1469233" cy="1035315"/>
      </dsp:txXfrm>
    </dsp:sp>
    <dsp:sp modelId="{632810EE-E8AF-4956-8C2C-806850E8D97C}">
      <dsp:nvSpPr>
        <dsp:cNvPr id="0" name=""/>
        <dsp:cNvSpPr/>
      </dsp:nvSpPr>
      <dsp:spPr>
        <a:xfrm rot="3273742">
          <a:off x="4960514" y="3664855"/>
          <a:ext cx="487111" cy="4136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a:off x="4986586" y="3697033"/>
        <a:ext cx="363012" cy="248197"/>
      </dsp:txXfrm>
    </dsp:sp>
    <dsp:sp modelId="{AB5FCA69-1E30-4FA1-8CF1-F8937C378210}">
      <dsp:nvSpPr>
        <dsp:cNvPr id="0" name=""/>
        <dsp:cNvSpPr/>
      </dsp:nvSpPr>
      <dsp:spPr>
        <a:xfrm>
          <a:off x="4932042" y="4176461"/>
          <a:ext cx="2015547" cy="14581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Wellbeing for All</a:t>
          </a:r>
          <a:endParaRPr lang="en-GB" sz="1600" kern="1200" dirty="0">
            <a:latin typeface="Arial" pitchFamily="34" charset="0"/>
            <a:cs typeface="Arial" pitchFamily="34" charset="0"/>
          </a:endParaRPr>
        </a:p>
      </dsp:txBody>
      <dsp:txXfrm>
        <a:off x="5227212" y="4390004"/>
        <a:ext cx="1425207" cy="1031079"/>
      </dsp:txXfrm>
    </dsp:sp>
    <dsp:sp modelId="{0EFADB0F-D260-4F91-AB65-D718751BCEFF}">
      <dsp:nvSpPr>
        <dsp:cNvPr id="0" name=""/>
        <dsp:cNvSpPr/>
      </dsp:nvSpPr>
      <dsp:spPr>
        <a:xfrm rot="7577450">
          <a:off x="3704945" y="3670175"/>
          <a:ext cx="506792" cy="4136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10800000">
        <a:off x="3803721" y="3702895"/>
        <a:ext cx="382693" cy="248197"/>
      </dsp:txXfrm>
    </dsp:sp>
    <dsp:sp modelId="{B70A6C64-1124-40EA-91E8-E1252EBB3617}">
      <dsp:nvSpPr>
        <dsp:cNvPr id="0" name=""/>
        <dsp:cNvSpPr/>
      </dsp:nvSpPr>
      <dsp:spPr>
        <a:xfrm>
          <a:off x="2108092" y="4191441"/>
          <a:ext cx="2140361" cy="14957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Aspiration  to exceed standards &amp; expectations</a:t>
          </a:r>
          <a:endParaRPr lang="en-GB" sz="1600" kern="1200" dirty="0">
            <a:latin typeface="Arial" pitchFamily="34" charset="0"/>
            <a:cs typeface="Arial" pitchFamily="34" charset="0"/>
          </a:endParaRPr>
        </a:p>
      </dsp:txBody>
      <dsp:txXfrm>
        <a:off x="2421541" y="4410483"/>
        <a:ext cx="1513463" cy="1057630"/>
      </dsp:txXfrm>
    </dsp:sp>
    <dsp:sp modelId="{935663F6-6C33-48F6-A101-EA5DACE6E367}">
      <dsp:nvSpPr>
        <dsp:cNvPr id="0" name=""/>
        <dsp:cNvSpPr/>
      </dsp:nvSpPr>
      <dsp:spPr>
        <a:xfrm rot="10415073">
          <a:off x="3225913" y="2929334"/>
          <a:ext cx="540997" cy="4136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10800000">
        <a:off x="3349623" y="3005134"/>
        <a:ext cx="416898" cy="248197"/>
      </dsp:txXfrm>
    </dsp:sp>
    <dsp:sp modelId="{0136FAC4-1410-4509-A10E-63175F19D8EF}">
      <dsp:nvSpPr>
        <dsp:cNvPr id="0" name=""/>
        <dsp:cNvSpPr/>
      </dsp:nvSpPr>
      <dsp:spPr>
        <a:xfrm>
          <a:off x="827593" y="2592292"/>
          <a:ext cx="2161394" cy="14448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Growing Roles , Responsibilities and a sense of value</a:t>
          </a:r>
          <a:endParaRPr lang="en-GB" sz="1600" kern="1200" dirty="0">
            <a:latin typeface="Arial" pitchFamily="34" charset="0"/>
            <a:cs typeface="Arial" pitchFamily="34" charset="0"/>
          </a:endParaRPr>
        </a:p>
      </dsp:txBody>
      <dsp:txXfrm>
        <a:off x="1144122" y="2803891"/>
        <a:ext cx="1528336" cy="1021690"/>
      </dsp:txXfrm>
    </dsp:sp>
    <dsp:sp modelId="{4ED3087D-292F-4D95-B077-E351453C4294}">
      <dsp:nvSpPr>
        <dsp:cNvPr id="0" name=""/>
        <dsp:cNvSpPr/>
      </dsp:nvSpPr>
      <dsp:spPr>
        <a:xfrm rot="12885634">
          <a:off x="3406199" y="2172898"/>
          <a:ext cx="548757" cy="4136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10800000">
        <a:off x="3519225" y="2291008"/>
        <a:ext cx="424658" cy="248197"/>
      </dsp:txXfrm>
    </dsp:sp>
    <dsp:sp modelId="{148523E4-B5FD-4BFC-A66C-2AF980DA6C37}">
      <dsp:nvSpPr>
        <dsp:cNvPr id="0" name=""/>
        <dsp:cNvSpPr/>
      </dsp:nvSpPr>
      <dsp:spPr>
        <a:xfrm>
          <a:off x="1403645" y="864093"/>
          <a:ext cx="2195445" cy="13945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pitchFamily="34" charset="0"/>
              <a:cs typeface="Arial" pitchFamily="34" charset="0"/>
            </a:rPr>
            <a:t>Flexibility of Curriculum</a:t>
          </a:r>
          <a:endParaRPr lang="en-GB" sz="1600" kern="1200" dirty="0">
            <a:latin typeface="Arial" pitchFamily="34" charset="0"/>
            <a:cs typeface="Arial" pitchFamily="34" charset="0"/>
          </a:endParaRPr>
        </a:p>
      </dsp:txBody>
      <dsp:txXfrm>
        <a:off x="1725160" y="1068318"/>
        <a:ext cx="1552415" cy="9860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3CB0A-5D9B-4A12-8C5D-A7BEE490AABF}">
      <dsp:nvSpPr>
        <dsp:cNvPr id="0" name=""/>
        <dsp:cNvSpPr/>
      </dsp:nvSpPr>
      <dsp:spPr>
        <a:xfrm>
          <a:off x="2072174" y="3"/>
          <a:ext cx="1863328" cy="121116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Hub adults</a:t>
          </a:r>
          <a:endParaRPr lang="en-GB" sz="3000" kern="1200" dirty="0"/>
        </a:p>
      </dsp:txBody>
      <dsp:txXfrm>
        <a:off x="2131298" y="59127"/>
        <a:ext cx="1745080" cy="1092915"/>
      </dsp:txXfrm>
    </dsp:sp>
    <dsp:sp modelId="{EAD4792D-2892-4DE5-8E5F-F735FAD18D64}">
      <dsp:nvSpPr>
        <dsp:cNvPr id="0" name=""/>
        <dsp:cNvSpPr/>
      </dsp:nvSpPr>
      <dsp:spPr>
        <a:xfrm>
          <a:off x="1353931" y="549957"/>
          <a:ext cx="3232073" cy="3232073"/>
        </a:xfrm>
        <a:custGeom>
          <a:avLst/>
          <a:gdLst/>
          <a:ahLst/>
          <a:cxnLst/>
          <a:rect l="0" t="0" r="0" b="0"/>
          <a:pathLst>
            <a:path>
              <a:moveTo>
                <a:pt x="2822334" y="540666"/>
              </a:moveTo>
              <a:arcTo wR="1616036" hR="1616036" stAng="19097050" swAng="2255804"/>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24F12A3-EFE4-4714-9CF5-2D38A6AD6888}">
      <dsp:nvSpPr>
        <dsp:cNvPr id="0" name=""/>
        <dsp:cNvSpPr/>
      </dsp:nvSpPr>
      <dsp:spPr>
        <a:xfrm>
          <a:off x="3447135" y="2376262"/>
          <a:ext cx="1863328" cy="1211163"/>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Children</a:t>
          </a:r>
          <a:endParaRPr lang="en-GB" sz="3000" kern="1200" dirty="0"/>
        </a:p>
      </dsp:txBody>
      <dsp:txXfrm>
        <a:off x="3506259" y="2435386"/>
        <a:ext cx="1745080" cy="1092915"/>
      </dsp:txXfrm>
    </dsp:sp>
    <dsp:sp modelId="{E9B048A7-4064-4F72-9662-B85F6543FC44}">
      <dsp:nvSpPr>
        <dsp:cNvPr id="0" name=""/>
        <dsp:cNvSpPr/>
      </dsp:nvSpPr>
      <dsp:spPr>
        <a:xfrm>
          <a:off x="1313886" y="575704"/>
          <a:ext cx="3232073" cy="3232073"/>
        </a:xfrm>
        <a:custGeom>
          <a:avLst/>
          <a:gdLst/>
          <a:ahLst/>
          <a:cxnLst/>
          <a:rect l="0" t="0" r="0" b="0"/>
          <a:pathLst>
            <a:path>
              <a:moveTo>
                <a:pt x="2134651" y="3146596"/>
              </a:moveTo>
              <a:arcTo wR="1616036" hR="1616036" stAng="4276894" swAng="2246216"/>
            </a:path>
          </a:pathLst>
        </a:custGeom>
        <a:noFill/>
        <a:ln w="9525" cap="flat" cmpd="sng" algn="ctr">
          <a:solidFill>
            <a:schemeClr val="accent5">
              <a:hueOff val="-4966938"/>
              <a:satOff val="19906"/>
              <a:lumOff val="4314"/>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C1297A2-389E-4769-B2ED-91D0165ACD8C}">
      <dsp:nvSpPr>
        <dsp:cNvPr id="0" name=""/>
        <dsp:cNvSpPr/>
      </dsp:nvSpPr>
      <dsp:spPr>
        <a:xfrm>
          <a:off x="648074" y="2376261"/>
          <a:ext cx="1863328" cy="1211163"/>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Parents </a:t>
          </a:r>
          <a:endParaRPr lang="en-GB" sz="3000" kern="1200" dirty="0"/>
        </a:p>
      </dsp:txBody>
      <dsp:txXfrm>
        <a:off x="707198" y="2435385"/>
        <a:ext cx="1745080" cy="1092915"/>
      </dsp:txXfrm>
    </dsp:sp>
    <dsp:sp modelId="{80CE4D06-98D9-4020-A15D-48E642694815}">
      <dsp:nvSpPr>
        <dsp:cNvPr id="0" name=""/>
        <dsp:cNvSpPr/>
      </dsp:nvSpPr>
      <dsp:spPr>
        <a:xfrm>
          <a:off x="1397110" y="630157"/>
          <a:ext cx="3232073" cy="3232073"/>
        </a:xfrm>
        <a:custGeom>
          <a:avLst/>
          <a:gdLst/>
          <a:ahLst/>
          <a:cxnLst/>
          <a:rect l="0" t="0" r="0" b="0"/>
          <a:pathLst>
            <a:path>
              <a:moveTo>
                <a:pt x="10938" y="1428330"/>
              </a:moveTo>
              <a:arcTo wR="1616036" hR="1616036" stAng="11200205" swAng="2185973"/>
            </a:path>
          </a:pathLst>
        </a:custGeom>
        <a:noFill/>
        <a:ln w="9525" cap="flat" cmpd="sng" algn="ctr">
          <a:solidFill>
            <a:schemeClr val="accent5">
              <a:hueOff val="-9933876"/>
              <a:satOff val="39811"/>
              <a:lumOff val="8628"/>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DDFE3E4-CE92-45F6-9371-919932CEF1DE}" type="datetimeFigureOut">
              <a:rPr lang="en-GB" smtClean="0"/>
              <a:t>05/07/2019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76B3D8E-387E-4510-9700-E297129490CC}" type="slidenum">
              <a:rPr lang="en-GB" smtClean="0"/>
              <a:t>‹#›</a:t>
            </a:fld>
            <a:endParaRPr lang="en-GB"/>
          </a:p>
        </p:txBody>
      </p:sp>
    </p:spTree>
    <p:extLst>
      <p:ext uri="{BB962C8B-B14F-4D97-AF65-F5344CB8AC3E}">
        <p14:creationId xmlns:p14="http://schemas.microsoft.com/office/powerpoint/2010/main" val="4193610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431BA40-D570-46F4-88D5-BE1919EE3462}" type="datetimeFigureOut">
              <a:rPr lang="en-GB" smtClean="0"/>
              <a:pPr/>
              <a:t>05/07/2019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C167057-6FB6-409D-8C81-53519E5E8C8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a:t>
            </a:fld>
            <a:endParaRPr lang="en-GB"/>
          </a:p>
        </p:txBody>
      </p:sp>
    </p:spTree>
    <p:extLst>
      <p:ext uri="{BB962C8B-B14F-4D97-AF65-F5344CB8AC3E}">
        <p14:creationId xmlns:p14="http://schemas.microsoft.com/office/powerpoint/2010/main" val="46940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10</a:t>
            </a:fld>
            <a:endParaRPr lang="en-GB"/>
          </a:p>
        </p:txBody>
      </p:sp>
    </p:spTree>
    <p:extLst>
      <p:ext uri="{BB962C8B-B14F-4D97-AF65-F5344CB8AC3E}">
        <p14:creationId xmlns:p14="http://schemas.microsoft.com/office/powerpoint/2010/main" val="1878938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this system to work we have to have consistency of approach and practice. That means all</a:t>
            </a:r>
            <a:r>
              <a:rPr lang="en-GB" baseline="0" dirty="0" smtClean="0"/>
              <a:t> the Hubs will present and display in different ways but the underlying principles will be the same. Therefore as the children move through school the same principles are being built on year after year.</a:t>
            </a:r>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11</a:t>
            </a:fld>
            <a:endParaRPr lang="en-GB"/>
          </a:p>
        </p:txBody>
      </p:sp>
    </p:spTree>
    <p:extLst>
      <p:ext uri="{BB962C8B-B14F-4D97-AF65-F5344CB8AC3E}">
        <p14:creationId xmlns:p14="http://schemas.microsoft.com/office/powerpoint/2010/main" val="270026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12</a:t>
            </a:fld>
            <a:endParaRPr lang="en-GB"/>
          </a:p>
        </p:txBody>
      </p:sp>
    </p:spTree>
    <p:extLst>
      <p:ext uri="{BB962C8B-B14F-4D97-AF65-F5344CB8AC3E}">
        <p14:creationId xmlns:p14="http://schemas.microsoft.com/office/powerpoint/2010/main" val="942266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13</a:t>
            </a:fld>
            <a:endParaRPr lang="en-GB"/>
          </a:p>
        </p:txBody>
      </p:sp>
    </p:spTree>
    <p:extLst>
      <p:ext uri="{BB962C8B-B14F-4D97-AF65-F5344CB8AC3E}">
        <p14:creationId xmlns:p14="http://schemas.microsoft.com/office/powerpoint/2010/main" val="710962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14</a:t>
            </a:fld>
            <a:endParaRPr lang="en-GB"/>
          </a:p>
        </p:txBody>
      </p:sp>
    </p:spTree>
    <p:extLst>
      <p:ext uri="{BB962C8B-B14F-4D97-AF65-F5344CB8AC3E}">
        <p14:creationId xmlns:p14="http://schemas.microsoft.com/office/powerpoint/2010/main" val="3491449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15</a:t>
            </a:fld>
            <a:endParaRPr lang="en-GB"/>
          </a:p>
        </p:txBody>
      </p:sp>
    </p:spTree>
    <p:extLst>
      <p:ext uri="{BB962C8B-B14F-4D97-AF65-F5344CB8AC3E}">
        <p14:creationId xmlns:p14="http://schemas.microsoft.com/office/powerpoint/2010/main" val="3055320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16</a:t>
            </a:fld>
            <a:endParaRPr lang="en-GB"/>
          </a:p>
        </p:txBody>
      </p:sp>
    </p:spTree>
    <p:extLst>
      <p:ext uri="{BB962C8B-B14F-4D97-AF65-F5344CB8AC3E}">
        <p14:creationId xmlns:p14="http://schemas.microsoft.com/office/powerpoint/2010/main" val="2119664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17</a:t>
            </a:fld>
            <a:endParaRPr lang="en-GB"/>
          </a:p>
        </p:txBody>
      </p:sp>
    </p:spTree>
    <p:extLst>
      <p:ext uri="{BB962C8B-B14F-4D97-AF65-F5344CB8AC3E}">
        <p14:creationId xmlns:p14="http://schemas.microsoft.com/office/powerpoint/2010/main" val="2567911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18</a:t>
            </a:fld>
            <a:endParaRPr lang="en-GB"/>
          </a:p>
        </p:txBody>
      </p:sp>
    </p:spTree>
    <p:extLst>
      <p:ext uri="{BB962C8B-B14F-4D97-AF65-F5344CB8AC3E}">
        <p14:creationId xmlns:p14="http://schemas.microsoft.com/office/powerpoint/2010/main" val="372377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Traditionally</a:t>
            </a:r>
            <a:r>
              <a:rPr lang="en-GB" baseline="0" dirty="0" smtClean="0">
                <a:solidFill>
                  <a:srgbClr val="FF0000"/>
                </a:solidFill>
              </a:rPr>
              <a:t> we have taught…</a:t>
            </a:r>
          </a:p>
          <a:p>
            <a:endParaRPr lang="en-GB" baseline="0" dirty="0" smtClean="0">
              <a:solidFill>
                <a:srgbClr val="FF0000"/>
              </a:solidFill>
            </a:endParaRPr>
          </a:p>
          <a:p>
            <a:r>
              <a:rPr lang="en-GB" dirty="0" smtClean="0"/>
              <a:t>The</a:t>
            </a:r>
            <a:r>
              <a:rPr lang="en-GB" baseline="0" dirty="0" smtClean="0"/>
              <a:t> subjects will be the same as they have always been! The difference lies in how they are taught. There is no longer the requirement that we teach maths and English is structured lessons during the morning so that “the fun” can happen in the afternoon. We will try to make all of our lessons as cross curricula as possible. If this means starting a science experiment in the morning, measuring the outcomes throughout the day and writing what we found at 2.30 then this is what we will do! </a:t>
            </a:r>
          </a:p>
          <a:p>
            <a:r>
              <a:rPr lang="en-GB" baseline="0" dirty="0" smtClean="0"/>
              <a:t>We aim to teach much of the curriculum through play based learning at the beginning of Year 1 anyway and we hope to continue this principle of Active Learning throughout the year. There will also be more opportunity for the children to mix between classes (as they did in Reception) so that we can provide a broad curriculum through the strengths of the people in our team.  Flexibility is the key here! </a:t>
            </a:r>
          </a:p>
          <a:p>
            <a:endParaRPr lang="en-GB" baseline="0" dirty="0" smtClean="0"/>
          </a:p>
          <a:p>
            <a:r>
              <a:rPr lang="en-GB" baseline="0" dirty="0" smtClean="0"/>
              <a:t>In Key Stage 2 the same is true. We are going to focus on skills for learning through cross curricula teaching. We are going to enjoy working in a far more flexible way with more adults than we have had previously to support children and their learning. </a:t>
            </a:r>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19</a:t>
            </a:fld>
            <a:endParaRPr lang="en-GB"/>
          </a:p>
        </p:txBody>
      </p:sp>
    </p:spTree>
    <p:extLst>
      <p:ext uri="{BB962C8B-B14F-4D97-AF65-F5344CB8AC3E}">
        <p14:creationId xmlns:p14="http://schemas.microsoft.com/office/powerpoint/2010/main" val="296195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DF </a:t>
            </a:r>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2</a:t>
            </a:fld>
            <a:endParaRPr lang="en-GB"/>
          </a:p>
        </p:txBody>
      </p:sp>
    </p:spTree>
    <p:extLst>
      <p:ext uri="{BB962C8B-B14F-4D97-AF65-F5344CB8AC3E}">
        <p14:creationId xmlns:p14="http://schemas.microsoft.com/office/powerpoint/2010/main" val="3083233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20</a:t>
            </a:fld>
            <a:endParaRPr lang="en-GB"/>
          </a:p>
        </p:txBody>
      </p:sp>
    </p:spTree>
    <p:extLst>
      <p:ext uri="{BB962C8B-B14F-4D97-AF65-F5344CB8AC3E}">
        <p14:creationId xmlns:p14="http://schemas.microsoft.com/office/powerpoint/2010/main" val="339253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21</a:t>
            </a:fld>
            <a:endParaRPr lang="en-GB"/>
          </a:p>
        </p:txBody>
      </p:sp>
    </p:spTree>
    <p:extLst>
      <p:ext uri="{BB962C8B-B14F-4D97-AF65-F5344CB8AC3E}">
        <p14:creationId xmlns:p14="http://schemas.microsoft.com/office/powerpoint/2010/main" val="4479254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22</a:t>
            </a:fld>
            <a:endParaRPr lang="en-GB"/>
          </a:p>
        </p:txBody>
      </p:sp>
    </p:spTree>
    <p:extLst>
      <p:ext uri="{BB962C8B-B14F-4D97-AF65-F5344CB8AC3E}">
        <p14:creationId xmlns:p14="http://schemas.microsoft.com/office/powerpoint/2010/main" val="7618685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23</a:t>
            </a:fld>
            <a:endParaRPr lang="en-GB"/>
          </a:p>
        </p:txBody>
      </p:sp>
    </p:spTree>
    <p:extLst>
      <p:ext uri="{BB962C8B-B14F-4D97-AF65-F5344CB8AC3E}">
        <p14:creationId xmlns:p14="http://schemas.microsoft.com/office/powerpoint/2010/main" val="59918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DF</a:t>
            </a:r>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3</a:t>
            </a:fld>
            <a:endParaRPr lang="en-GB"/>
          </a:p>
        </p:txBody>
      </p:sp>
    </p:spTree>
    <p:extLst>
      <p:ext uri="{BB962C8B-B14F-4D97-AF65-F5344CB8AC3E}">
        <p14:creationId xmlns:p14="http://schemas.microsoft.com/office/powerpoint/2010/main" val="1759051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 Hub is basically a</a:t>
            </a:r>
            <a:r>
              <a:rPr lang="en-GB" baseline="0" dirty="0" smtClean="0"/>
              <a:t> set of two year groups – The exception being Reception due to the age of the children but also the significantly different curriculum structure</a:t>
            </a:r>
          </a:p>
          <a:p>
            <a:pPr marL="171450" indent="-171450">
              <a:buFontTx/>
              <a:buChar char="-"/>
            </a:pPr>
            <a:r>
              <a:rPr lang="en-GB" baseline="0" dirty="0" smtClean="0"/>
              <a:t>The Reception </a:t>
            </a:r>
            <a:r>
              <a:rPr lang="en-GB" baseline="0" dirty="0" err="1" smtClean="0"/>
              <a:t>Yr</a:t>
            </a:r>
            <a:r>
              <a:rPr lang="en-GB" baseline="0" dirty="0" smtClean="0"/>
              <a:t> group has what you are used to seeing – a team of two teachers and two teaching assistants. They work together extremely closely sharing different roles within the team throughout the day.</a:t>
            </a:r>
          </a:p>
          <a:p>
            <a:pPr marL="171450" indent="-171450">
              <a:buFontTx/>
              <a:buChar char="-"/>
            </a:pPr>
            <a:r>
              <a:rPr lang="en-GB" baseline="0" dirty="0" smtClean="0"/>
              <a:t>If we apply this model to Y1-6, there is an advantage to having a strong team of people working around a cohort of children that equates to four classes / two year groups. We get three Hubs each made up of those two year groups. That means  there are four </a:t>
            </a:r>
            <a:r>
              <a:rPr lang="en-GB" baseline="0" dirty="0" err="1" smtClean="0"/>
              <a:t>classteachers</a:t>
            </a:r>
            <a:r>
              <a:rPr lang="en-GB" baseline="0" dirty="0" smtClean="0"/>
              <a:t> and four teaching assistants. </a:t>
            </a:r>
          </a:p>
          <a:p>
            <a:pPr marL="171450" indent="-171450">
              <a:buFontTx/>
              <a:buChar char="-"/>
            </a:pPr>
            <a:r>
              <a:rPr lang="en-GB" baseline="0" dirty="0" smtClean="0"/>
              <a:t>The number of adults begins to give us possibilities  - How we break up groups of children / How we focus on children’s needs / How we can use adults interests and skills to provide breadth to the curriculum and variety to learning opportunities.</a:t>
            </a:r>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4</a:t>
            </a:fld>
            <a:endParaRPr lang="en-GB"/>
          </a:p>
        </p:txBody>
      </p:sp>
    </p:spTree>
    <p:extLst>
      <p:ext uri="{BB962C8B-B14F-4D97-AF65-F5344CB8AC3E}">
        <p14:creationId xmlns:p14="http://schemas.microsoft.com/office/powerpoint/2010/main" val="342412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this is what we get</a:t>
            </a:r>
          </a:p>
          <a:p>
            <a:r>
              <a:rPr lang="en-GB" dirty="0" smtClean="0"/>
              <a:t>Four teams with a Hub leader who is responsible for ensuring the effectiveness</a:t>
            </a:r>
            <a:r>
              <a:rPr lang="en-GB" baseline="0" dirty="0" smtClean="0"/>
              <a:t> of agreed strategies and approaches. Who supports the adults in learning much more about the Teaching &amp; Learning roles that we have – Exploring what’s ;possible in terms of their individual and team impact on the experience and progress of the children</a:t>
            </a:r>
            <a:endParaRPr lang="en-GB" dirty="0" smtClean="0"/>
          </a:p>
          <a:p>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5</a:t>
            </a:fld>
            <a:endParaRPr lang="en-GB"/>
          </a:p>
        </p:txBody>
      </p:sp>
    </p:spTree>
    <p:extLst>
      <p:ext uri="{BB962C8B-B14F-4D97-AF65-F5344CB8AC3E}">
        <p14:creationId xmlns:p14="http://schemas.microsoft.com/office/powerpoint/2010/main" val="146455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governors</a:t>
            </a:r>
            <a:r>
              <a:rPr lang="en-GB" baseline="0" dirty="0" smtClean="0"/>
              <a:t> have agreed to investing in adults so that there are strong teams for supporting learning. This means that the ratios for children are much stronger. </a:t>
            </a:r>
          </a:p>
          <a:p>
            <a:r>
              <a:rPr lang="en-GB" baseline="0" dirty="0" smtClean="0"/>
              <a:t>The following are calculated on the basis of a </a:t>
            </a:r>
            <a:r>
              <a:rPr lang="en-GB" baseline="0" dirty="0" err="1" smtClean="0"/>
              <a:t>Classteacher</a:t>
            </a:r>
            <a:r>
              <a:rPr lang="en-GB" baseline="0" dirty="0" smtClean="0"/>
              <a:t> being the value of 1 and a teaching assistant being the value of 0.5. However knowledge and experience of the TA team means that we know 0.5 is below the value of what some of them are already bringing to the team</a:t>
            </a:r>
          </a:p>
          <a:p>
            <a:r>
              <a:rPr lang="en-GB" baseline="0" dirty="0" smtClean="0"/>
              <a:t>Through training, support and commitment to individuals we believe that the teams will have so much more value than this simple calculation. </a:t>
            </a:r>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this is about people. The structural changes are simply the way we have decided to </a:t>
            </a:r>
            <a:r>
              <a:rPr lang="en-US" dirty="0" err="1" smtClean="0"/>
              <a:t>organise</a:t>
            </a:r>
            <a:r>
              <a:rPr lang="en-US" dirty="0" smtClean="0"/>
              <a:t> things to ensure we are looking after the wellbeing and success of everyone in school.</a:t>
            </a:r>
          </a:p>
          <a:p>
            <a:r>
              <a:rPr lang="en-US" dirty="0" smtClean="0"/>
              <a:t>We believe that the route to ensuring everyone is able to experience the power of ‘believing it’s possible’ is by considering the needs of everybody – whether they are children or adults. </a:t>
            </a:r>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7</a:t>
            </a:fld>
            <a:endParaRPr lang="en-GB"/>
          </a:p>
        </p:txBody>
      </p:sp>
    </p:spTree>
    <p:extLst>
      <p:ext uri="{BB962C8B-B14F-4D97-AF65-F5344CB8AC3E}">
        <p14:creationId xmlns:p14="http://schemas.microsoft.com/office/powerpoint/2010/main" val="4116755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167057-6FB6-409D-8C81-53519E5E8C8D}" type="slidenum">
              <a:rPr lang="en-GB" smtClean="0"/>
              <a:pPr/>
              <a:t>8</a:t>
            </a:fld>
            <a:endParaRPr lang="en-GB"/>
          </a:p>
        </p:txBody>
      </p:sp>
    </p:spTree>
    <p:extLst>
      <p:ext uri="{BB962C8B-B14F-4D97-AF65-F5344CB8AC3E}">
        <p14:creationId xmlns:p14="http://schemas.microsoft.com/office/powerpoint/2010/main" val="1387600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C167057-6FB6-409D-8C81-53519E5E8C8D}" type="slidenum">
              <a:rPr lang="en-GB" smtClean="0"/>
              <a:pPr/>
              <a:t>9</a:t>
            </a:fld>
            <a:endParaRPr lang="en-GB"/>
          </a:p>
        </p:txBody>
      </p:sp>
    </p:spTree>
    <p:extLst>
      <p:ext uri="{BB962C8B-B14F-4D97-AF65-F5344CB8AC3E}">
        <p14:creationId xmlns:p14="http://schemas.microsoft.com/office/powerpoint/2010/main" val="144558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151A4-1E26-49CB-BF55-59E7B0C0B8BB}" type="datetimeFigureOut">
              <a:rPr lang="en-GB" smtClean="0"/>
              <a:pPr/>
              <a:t>05/07/2019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C90275-4C5B-4EDF-AF3A-42D10DDC8BF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151A4-1E26-49CB-BF55-59E7B0C0B8BB}" type="datetimeFigureOut">
              <a:rPr lang="en-GB" smtClean="0"/>
              <a:pPr/>
              <a:t>05/07/2019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90275-4C5B-4EDF-AF3A-42D10DDC8BF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Evolving </a:t>
            </a:r>
            <a:br>
              <a:rPr lang="en-GB" dirty="0" smtClean="0"/>
            </a:br>
            <a:r>
              <a:rPr lang="en-GB" dirty="0" smtClean="0"/>
              <a:t>Stoke Bishop Church of England</a:t>
            </a:r>
            <a:br>
              <a:rPr lang="en-GB" dirty="0" smtClean="0"/>
            </a:br>
            <a:r>
              <a:rPr lang="en-GB" dirty="0" smtClean="0"/>
              <a:t>Primary School</a:t>
            </a:r>
            <a:endParaRPr lang="en-GB" dirty="0"/>
          </a:p>
        </p:txBody>
      </p:sp>
      <p:sp>
        <p:nvSpPr>
          <p:cNvPr id="3" name="Subtitle 2"/>
          <p:cNvSpPr>
            <a:spLocks noGrp="1"/>
          </p:cNvSpPr>
          <p:nvPr>
            <p:ph type="subTitle" idx="1"/>
          </p:nvPr>
        </p:nvSpPr>
        <p:spPr>
          <a:xfrm>
            <a:off x="827584" y="3933056"/>
            <a:ext cx="7344816" cy="1752600"/>
          </a:xfrm>
        </p:spPr>
        <p:txBody>
          <a:bodyPr>
            <a:normAutofit/>
          </a:bodyPr>
          <a:lstStyle/>
          <a:p>
            <a:r>
              <a:rPr lang="en-GB" sz="4400" i="1" dirty="0" smtClean="0">
                <a:solidFill>
                  <a:srgbClr val="00B050"/>
                </a:solidFill>
              </a:rPr>
              <a:t>‘Believing it’s Possible’</a:t>
            </a:r>
            <a:endParaRPr lang="en-GB" sz="4400" i="1"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normAutofit fontScale="90000"/>
          </a:bodyPr>
          <a:lstStyle/>
          <a:p>
            <a:r>
              <a:rPr lang="en-GB" dirty="0" smtClean="0"/>
              <a:t>The Teaching Assistant’s perspective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7744599"/>
              </p:ext>
            </p:extLst>
          </p:nvPr>
        </p:nvGraphicFramePr>
        <p:xfrm>
          <a:off x="0" y="620688"/>
          <a:ext cx="9144000"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2" name="Picture 4" descr="Teaching Assistants Pocketbook"/>
          <p:cNvPicPr>
            <a:picLocks noChangeAspect="1" noChangeArrowheads="1"/>
          </p:cNvPicPr>
          <p:nvPr/>
        </p:nvPicPr>
        <p:blipFill rotWithShape="1">
          <a:blip r:embed="rId8">
            <a:extLst>
              <a:ext uri="{28A0092B-C50C-407E-A947-70E740481C1C}">
                <a14:useLocalDpi xmlns:a14="http://schemas.microsoft.com/office/drawing/2010/main" val="0"/>
              </a:ext>
            </a:extLst>
          </a:blip>
          <a:srcRect t="12762" r="54174" b="22206"/>
          <a:stretch/>
        </p:blipFill>
        <p:spPr bwMode="auto">
          <a:xfrm>
            <a:off x="3899062" y="2888940"/>
            <a:ext cx="1345875" cy="1368152"/>
          </a:xfrm>
          <a:prstGeom prst="ellipse">
            <a:avLst/>
          </a:prstGeom>
          <a:ln w="63500" cap="rnd">
            <a:noFill/>
          </a:ln>
          <a:effectLst>
            <a:outerShdw blurRad="381000" dist="292100" dir="5400000" sx="-80000" sy="-18000" rotWithShape="0">
              <a:srgbClr val="000000">
                <a:alpha val="22000"/>
              </a:srgbClr>
            </a:outerShdw>
            <a:softEdge rad="635000"/>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21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78098"/>
          </a:xfrm>
        </p:spPr>
        <p:txBody>
          <a:bodyPr>
            <a:normAutofit/>
          </a:bodyPr>
          <a:lstStyle/>
          <a:p>
            <a:r>
              <a:rPr lang="en-GB" sz="2800" u="sng" dirty="0" smtClean="0"/>
              <a:t>Key Principles</a:t>
            </a:r>
            <a:endParaRPr lang="en-GB" sz="2800" u="sng"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3545446769"/>
              </p:ext>
            </p:extLst>
          </p:nvPr>
        </p:nvGraphicFramePr>
        <p:xfrm>
          <a:off x="0" y="620688"/>
          <a:ext cx="9144000"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424936" cy="4525963"/>
          </a:xfrm>
        </p:spPr>
        <p:txBody>
          <a:bodyPr anchor="ctr">
            <a:normAutofit/>
          </a:bodyPr>
          <a:lstStyle/>
          <a:p>
            <a:pPr lvl="0" algn="ctr">
              <a:buNone/>
            </a:pPr>
            <a:endParaRPr lang="en-GB" sz="4400" dirty="0" smtClean="0"/>
          </a:p>
          <a:p>
            <a:pPr lvl="1" algn="ctr">
              <a:buNone/>
            </a:pPr>
            <a:endParaRPr lang="en-GB" dirty="0" smtClean="0"/>
          </a:p>
          <a:p>
            <a:pPr algn="ctr">
              <a:buNone/>
            </a:pPr>
            <a:endParaRPr lang="en-GB" dirty="0"/>
          </a:p>
        </p:txBody>
      </p:sp>
      <p:sp>
        <p:nvSpPr>
          <p:cNvPr id="4" name="Title 1"/>
          <p:cNvSpPr>
            <a:spLocks noGrp="1"/>
          </p:cNvSpPr>
          <p:nvPr>
            <p:ph type="title"/>
          </p:nvPr>
        </p:nvSpPr>
        <p:spPr>
          <a:xfrm>
            <a:off x="395536" y="260648"/>
            <a:ext cx="8229600" cy="1143000"/>
          </a:xfrm>
          <a:solidFill>
            <a:schemeClr val="accent1"/>
          </a:solidFill>
        </p:spPr>
        <p:txBody>
          <a:bodyPr/>
          <a:lstStyle/>
          <a:p>
            <a:r>
              <a:rPr lang="en-GB" dirty="0" smtClean="0">
                <a:solidFill>
                  <a:schemeClr val="bg1"/>
                </a:solidFill>
              </a:rPr>
              <a:t>Communication</a:t>
            </a:r>
            <a:endParaRPr lang="en-GB" dirty="0">
              <a:solidFill>
                <a:schemeClr val="bg1"/>
              </a:solidFill>
            </a:endParaRPr>
          </a:p>
        </p:txBody>
      </p:sp>
      <p:graphicFrame>
        <p:nvGraphicFramePr>
          <p:cNvPr id="5" name="Diagram 4"/>
          <p:cNvGraphicFramePr/>
          <p:nvPr>
            <p:extLst>
              <p:ext uri="{D42A27DB-BD31-4B8C-83A1-F6EECF244321}">
                <p14:modId xmlns:p14="http://schemas.microsoft.com/office/powerpoint/2010/main" val="2571788358"/>
              </p:ext>
            </p:extLst>
          </p:nvPr>
        </p:nvGraphicFramePr>
        <p:xfrm>
          <a:off x="1547664" y="170080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traight Connector 3"/>
          <p:cNvSpPr/>
          <p:nvPr/>
        </p:nvSpPr>
        <p:spPr>
          <a:xfrm rot="18572560" flipV="1">
            <a:off x="2894299" y="2235065"/>
            <a:ext cx="3232073" cy="3232073"/>
          </a:xfrm>
          <a:custGeom>
            <a:avLst/>
            <a:gdLst/>
            <a:ahLst/>
            <a:cxnLst/>
            <a:rect l="0" t="0" r="0" b="0"/>
            <a:pathLst>
              <a:path>
                <a:moveTo>
                  <a:pt x="2805394" y="521960"/>
                </a:moveTo>
                <a:arcTo wR="1616036" hR="1616036" stAng="19043366" swAng="2296578"/>
              </a:path>
            </a:pathLst>
          </a:custGeom>
          <a:noFill/>
          <a:ln>
            <a:tailEnd type="arrow"/>
          </a:ln>
        </p:spPr>
        <p:style>
          <a:lnRef idx="1">
            <a:schemeClr val="accent5">
              <a:hueOff val="0"/>
              <a:satOff val="0"/>
              <a:lumOff val="0"/>
              <a:alphaOff val="0"/>
            </a:schemeClr>
          </a:lnRef>
          <a:fillRef idx="0">
            <a:scrgbClr r="0" g="0" b="0"/>
          </a:fillRef>
          <a:effectRef idx="0">
            <a:scrgbClr r="0" g="0" b="0"/>
          </a:effectRef>
          <a:fontRef idx="minor">
            <a:schemeClr val="tx1">
              <a:hueOff val="0"/>
              <a:satOff val="0"/>
              <a:lumOff val="0"/>
              <a:alphaOff val="0"/>
            </a:schemeClr>
          </a:fontRef>
        </p:style>
      </p:sp>
      <p:sp>
        <p:nvSpPr>
          <p:cNvPr id="7" name="Straight Connector 3"/>
          <p:cNvSpPr/>
          <p:nvPr/>
        </p:nvSpPr>
        <p:spPr>
          <a:xfrm flipH="1">
            <a:off x="2886091" y="2247144"/>
            <a:ext cx="3232073" cy="3232073"/>
          </a:xfrm>
          <a:custGeom>
            <a:avLst/>
            <a:gdLst/>
            <a:ahLst/>
            <a:cxnLst/>
            <a:rect l="0" t="0" r="0" b="0"/>
            <a:pathLst>
              <a:path>
                <a:moveTo>
                  <a:pt x="2134651" y="3146596"/>
                </a:moveTo>
                <a:arcTo wR="1616036" hR="1616036" stAng="4276894" swAng="2246216"/>
              </a:path>
            </a:pathLst>
          </a:custGeom>
          <a:noFill/>
          <a:ln>
            <a:tailEnd type="arrow"/>
          </a:ln>
        </p:spPr>
        <p:style>
          <a:lnRef idx="1">
            <a:schemeClr val="accent5">
              <a:hueOff val="-4966938"/>
              <a:satOff val="19906"/>
              <a:lumOff val="4314"/>
              <a:alphaOff val="0"/>
            </a:schemeClr>
          </a:lnRef>
          <a:fillRef idx="0">
            <a:scrgbClr r="0" g="0" b="0"/>
          </a:fillRef>
          <a:effectRef idx="0">
            <a:scrgbClr r="0" g="0" b="0"/>
          </a:effectRef>
          <a:fontRef idx="minor">
            <a:schemeClr val="tx1">
              <a:hueOff val="0"/>
              <a:satOff val="0"/>
              <a:lumOff val="0"/>
              <a:alphaOff val="0"/>
            </a:schemeClr>
          </a:fontRef>
        </p:style>
      </p:sp>
      <p:sp>
        <p:nvSpPr>
          <p:cNvPr id="8" name="Straight Connector 3"/>
          <p:cNvSpPr/>
          <p:nvPr/>
        </p:nvSpPr>
        <p:spPr>
          <a:xfrm rot="2972365" flipV="1">
            <a:off x="2919959" y="2396135"/>
            <a:ext cx="3232073" cy="3232073"/>
          </a:xfrm>
          <a:custGeom>
            <a:avLst/>
            <a:gdLst/>
            <a:ahLst/>
            <a:cxnLst/>
            <a:rect l="0" t="0" r="0" b="0"/>
            <a:pathLst>
              <a:path>
                <a:moveTo>
                  <a:pt x="10553" y="1431653"/>
                </a:moveTo>
                <a:arcTo wR="1616036" hR="1616036" stAng="11193088" swAng="2159442"/>
              </a:path>
            </a:pathLst>
          </a:custGeom>
          <a:noFill/>
          <a:ln>
            <a:tailEnd type="arrow"/>
          </a:ln>
        </p:spPr>
        <p:style>
          <a:lnRef idx="1">
            <a:schemeClr val="accent5">
              <a:hueOff val="-9933876"/>
              <a:satOff val="39811"/>
              <a:lumOff val="8628"/>
              <a:alphaOff val="0"/>
            </a:schemeClr>
          </a:lnRef>
          <a:fillRef idx="0">
            <a:scrgbClr r="0" g="0" b="0"/>
          </a:fillRef>
          <a:effectRef idx="0">
            <a:scrgbClr r="0" g="0" b="0"/>
          </a:effectRef>
          <a:fontRef idx="minor">
            <a:schemeClr val="tx1">
              <a:hueOff val="0"/>
              <a:satOff val="0"/>
              <a:lumOff val="0"/>
              <a:alphaOff val="0"/>
            </a:schemeClr>
          </a:fontRef>
        </p:style>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Font typeface="Wingdings" pitchFamily="2" charset="2"/>
              <a:buChar char="v"/>
            </a:pPr>
            <a:r>
              <a:rPr lang="en-GB" dirty="0" smtClean="0"/>
              <a:t> ‘Aim high – prepare to fly’</a:t>
            </a:r>
          </a:p>
          <a:p>
            <a:pPr>
              <a:buFont typeface="Wingdings" pitchFamily="2" charset="2"/>
              <a:buChar char="v"/>
            </a:pPr>
            <a:r>
              <a:rPr lang="en-GB" dirty="0" smtClean="0"/>
              <a:t>Self esteem &amp; PSHE – The Successful Learner</a:t>
            </a:r>
          </a:p>
          <a:p>
            <a:pPr>
              <a:buFont typeface="Wingdings" pitchFamily="2" charset="2"/>
              <a:buChar char="v"/>
            </a:pPr>
            <a:r>
              <a:rPr lang="en-GB" dirty="0" smtClean="0"/>
              <a:t>Celebrating steps for all – Including the tiny steps</a:t>
            </a:r>
          </a:p>
          <a:p>
            <a:pPr>
              <a:buFont typeface="Wingdings" pitchFamily="2" charset="2"/>
              <a:buChar char="v"/>
            </a:pPr>
            <a:r>
              <a:rPr lang="en-GB" dirty="0" smtClean="0"/>
              <a:t>Maintaining the value of structured, focussed intervention across the school</a:t>
            </a:r>
          </a:p>
          <a:p>
            <a:pPr>
              <a:buFont typeface="Wingdings" pitchFamily="2" charset="2"/>
              <a:buChar char="v"/>
            </a:pPr>
            <a:r>
              <a:rPr lang="en-GB" dirty="0" smtClean="0"/>
              <a:t>Groupings to match children’s needs</a:t>
            </a:r>
          </a:p>
          <a:p>
            <a:pPr>
              <a:buFont typeface="Wingdings" pitchFamily="2" charset="2"/>
              <a:buChar char="v"/>
            </a:pPr>
            <a:r>
              <a:rPr lang="en-GB" dirty="0" smtClean="0"/>
              <a:t>All adults committed to enabling children to achieve their </a:t>
            </a:r>
            <a:r>
              <a:rPr lang="en-GB" u="sng" dirty="0" smtClean="0"/>
              <a:t>very</a:t>
            </a:r>
            <a:r>
              <a:rPr lang="en-GB" dirty="0" smtClean="0"/>
              <a:t> best</a:t>
            </a:r>
          </a:p>
          <a:p>
            <a:pPr>
              <a:buFont typeface="Wingdings" pitchFamily="2" charset="2"/>
              <a:buChar char="v"/>
            </a:pPr>
            <a:endParaRPr lang="en-GB" dirty="0"/>
          </a:p>
        </p:txBody>
      </p:sp>
      <p:sp>
        <p:nvSpPr>
          <p:cNvPr id="4" name="Title 1"/>
          <p:cNvSpPr>
            <a:spLocks noGrp="1"/>
          </p:cNvSpPr>
          <p:nvPr>
            <p:ph type="title"/>
          </p:nvPr>
        </p:nvSpPr>
        <p:spPr>
          <a:solidFill>
            <a:schemeClr val="accent1"/>
          </a:solidFill>
        </p:spPr>
        <p:txBody>
          <a:bodyPr>
            <a:normAutofit fontScale="90000"/>
          </a:bodyPr>
          <a:lstStyle/>
          <a:p>
            <a:r>
              <a:rPr lang="en-GB" dirty="0" err="1" smtClean="0">
                <a:solidFill>
                  <a:schemeClr val="bg1"/>
                </a:solidFill>
              </a:rPr>
              <a:t>Aspirational</a:t>
            </a:r>
            <a:r>
              <a:rPr lang="en-GB" dirty="0">
                <a:solidFill>
                  <a:schemeClr val="bg1"/>
                </a:solidFill>
              </a:rPr>
              <a:t> </a:t>
            </a:r>
            <a:r>
              <a:rPr lang="en-GB" dirty="0" smtClean="0">
                <a:solidFill>
                  <a:schemeClr val="bg1"/>
                </a:solidFill>
              </a:rPr>
              <a:t>Standards &amp; Expectations</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smtClean="0"/>
              <a:t>Base classes – Year groups</a:t>
            </a:r>
          </a:p>
          <a:p>
            <a:r>
              <a:rPr lang="en-GB" dirty="0" smtClean="0"/>
              <a:t>Gradual phasing in of full ‘Hub’  philosophy – give parents signpost dates of key developments through the year</a:t>
            </a:r>
          </a:p>
          <a:p>
            <a:r>
              <a:rPr lang="en-GB" dirty="0" smtClean="0"/>
              <a:t>Hub Transition Week in Summer Term</a:t>
            </a:r>
          </a:p>
          <a:p>
            <a:r>
              <a:rPr lang="en-GB" dirty="0" smtClean="0"/>
              <a:t>Circle Time / Feedback sessions happen in Base Class</a:t>
            </a:r>
          </a:p>
          <a:p>
            <a:r>
              <a:rPr lang="en-GB" dirty="0" smtClean="0"/>
              <a:t>Develop the leadership role </a:t>
            </a:r>
            <a:r>
              <a:rPr lang="en-GB" u="sng" dirty="0" smtClean="0"/>
              <a:t>with </a:t>
            </a:r>
            <a:r>
              <a:rPr lang="en-GB" dirty="0" smtClean="0"/>
              <a:t>children to underpin Hub &amp; whole school Pupil Voice</a:t>
            </a:r>
          </a:p>
          <a:p>
            <a:r>
              <a:rPr lang="en-GB" dirty="0" smtClean="0"/>
              <a:t>Grow their sense of responsibility for themselves and their achievements</a:t>
            </a:r>
            <a:endParaRPr lang="en-GB" dirty="0"/>
          </a:p>
        </p:txBody>
      </p:sp>
      <p:sp>
        <p:nvSpPr>
          <p:cNvPr id="4" name="Title 1"/>
          <p:cNvSpPr>
            <a:spLocks noGrp="1"/>
          </p:cNvSpPr>
          <p:nvPr>
            <p:ph type="title"/>
          </p:nvPr>
        </p:nvSpPr>
        <p:spPr>
          <a:xfrm>
            <a:off x="457200" y="274638"/>
            <a:ext cx="8229600" cy="1143000"/>
          </a:xfrm>
          <a:solidFill>
            <a:schemeClr val="accent1"/>
          </a:solidFill>
        </p:spPr>
        <p:txBody>
          <a:bodyPr/>
          <a:lstStyle/>
          <a:p>
            <a:r>
              <a:rPr lang="en-GB" dirty="0" smtClean="0">
                <a:solidFill>
                  <a:schemeClr val="bg1"/>
                </a:solidFill>
              </a:rPr>
              <a:t>A Sense of Identity and Belonging</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525963"/>
          </a:xfrm>
        </p:spPr>
        <p:txBody>
          <a:bodyPr>
            <a:normAutofit fontScale="92500" lnSpcReduction="10000"/>
          </a:bodyPr>
          <a:lstStyle/>
          <a:p>
            <a:r>
              <a:rPr lang="en-GB" dirty="0" smtClean="0"/>
              <a:t>‘Reporting </a:t>
            </a:r>
            <a:r>
              <a:rPr lang="en-GB" u="sng" dirty="0" smtClean="0"/>
              <a:t>with</a:t>
            </a:r>
            <a:r>
              <a:rPr lang="en-GB" dirty="0" smtClean="0"/>
              <a:t> parents’  - High end engagement</a:t>
            </a:r>
          </a:p>
          <a:p>
            <a:r>
              <a:rPr lang="en-GB" dirty="0" smtClean="0"/>
              <a:t>Inviting parents with skills to ‘Share &amp; Learn’</a:t>
            </a:r>
          </a:p>
          <a:p>
            <a:r>
              <a:rPr lang="en-GB" dirty="0" smtClean="0"/>
              <a:t>‘Meet the team’ afternoons in class in Term 1 – with follow-on conversations</a:t>
            </a:r>
          </a:p>
          <a:p>
            <a:r>
              <a:rPr lang="en-GB" dirty="0" smtClean="0"/>
              <a:t>Hub Review sessions</a:t>
            </a:r>
          </a:p>
          <a:p>
            <a:r>
              <a:rPr lang="en-GB" dirty="0" smtClean="0"/>
              <a:t>‘Newsletter’ / Curriculum Newsletters – website formats</a:t>
            </a:r>
          </a:p>
          <a:p>
            <a:r>
              <a:rPr lang="en-GB" dirty="0"/>
              <a:t>Website is a window into the classroom </a:t>
            </a:r>
          </a:p>
          <a:p>
            <a:r>
              <a:rPr lang="en-GB" dirty="0" smtClean="0"/>
              <a:t>Early Morning Tasks / Bell work with parents</a:t>
            </a:r>
          </a:p>
          <a:p>
            <a:endParaRPr lang="en-GB" dirty="0" smtClean="0"/>
          </a:p>
        </p:txBody>
      </p:sp>
      <p:sp>
        <p:nvSpPr>
          <p:cNvPr id="4" name="Title 1"/>
          <p:cNvSpPr>
            <a:spLocks noGrp="1"/>
          </p:cNvSpPr>
          <p:nvPr>
            <p:ph type="title"/>
          </p:nvPr>
        </p:nvSpPr>
        <p:spPr>
          <a:xfrm>
            <a:off x="457200" y="274638"/>
            <a:ext cx="8229600" cy="778098"/>
          </a:xfrm>
          <a:solidFill>
            <a:schemeClr val="accent1"/>
          </a:solidFill>
        </p:spPr>
        <p:txBody>
          <a:bodyPr/>
          <a:lstStyle/>
          <a:p>
            <a:r>
              <a:rPr lang="en-GB" dirty="0" smtClean="0">
                <a:solidFill>
                  <a:schemeClr val="bg1"/>
                </a:solidFill>
              </a:rPr>
              <a:t>Parents in Partnership</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97152"/>
          </a:xfrm>
        </p:spPr>
        <p:txBody>
          <a:bodyPr>
            <a:normAutofit fontScale="92500" lnSpcReduction="10000"/>
          </a:bodyPr>
          <a:lstStyle/>
          <a:p>
            <a:pPr>
              <a:buNone/>
            </a:pPr>
            <a:r>
              <a:rPr lang="en-GB" dirty="0" smtClean="0"/>
              <a:t>Natural process of Reflection: Shared 	</a:t>
            </a:r>
          </a:p>
          <a:p>
            <a:pPr>
              <a:buNone/>
            </a:pPr>
            <a:r>
              <a:rPr lang="en-GB" sz="2000" dirty="0"/>
              <a:t>	</a:t>
            </a:r>
            <a:r>
              <a:rPr lang="en-GB" sz="2000" dirty="0" smtClean="0"/>
              <a:t>	– Adult / Adult</a:t>
            </a:r>
          </a:p>
          <a:p>
            <a:pPr>
              <a:buNone/>
            </a:pPr>
            <a:r>
              <a:rPr lang="en-GB" sz="2000" dirty="0"/>
              <a:t>	</a:t>
            </a:r>
            <a:r>
              <a:rPr lang="en-GB" sz="2000" dirty="0" smtClean="0"/>
              <a:t>	– Adult /Child</a:t>
            </a:r>
          </a:p>
          <a:p>
            <a:pPr>
              <a:buNone/>
            </a:pPr>
            <a:r>
              <a:rPr lang="en-GB" sz="2000" dirty="0"/>
              <a:t>	</a:t>
            </a:r>
            <a:r>
              <a:rPr lang="en-GB" sz="2000" dirty="0" smtClean="0"/>
              <a:t>	– Child / Child</a:t>
            </a:r>
          </a:p>
          <a:p>
            <a:pPr lvl="1">
              <a:buFont typeface="Wingdings" pitchFamily="2" charset="2"/>
              <a:buChar char="v"/>
            </a:pPr>
            <a:r>
              <a:rPr lang="en-GB" sz="2400" dirty="0" smtClean="0"/>
              <a:t>Built in time : PPA – Hubs /Staff training – Team and Whole </a:t>
            </a:r>
            <a:r>
              <a:rPr lang="en-GB" sz="2400" dirty="0"/>
              <a:t>S</a:t>
            </a:r>
            <a:r>
              <a:rPr lang="en-GB" sz="2400" dirty="0" smtClean="0"/>
              <a:t>chool</a:t>
            </a:r>
          </a:p>
          <a:p>
            <a:pPr lvl="1">
              <a:buFont typeface="Wingdings" pitchFamily="2" charset="2"/>
              <a:buChar char="v"/>
            </a:pPr>
            <a:r>
              <a:rPr lang="en-GB" sz="2400" dirty="0" smtClean="0"/>
              <a:t>Happier, less stressed adults are able to give a much better focus to ensuring all children are happy, safe and secure. By doing that we fit them for successful learning. </a:t>
            </a:r>
          </a:p>
          <a:p>
            <a:pPr>
              <a:buNone/>
            </a:pPr>
            <a:r>
              <a:rPr lang="en-GB" dirty="0" smtClean="0"/>
              <a:t>Wellbeing of children and adults at the heart </a:t>
            </a:r>
          </a:p>
          <a:p>
            <a:pPr lvl="1">
              <a:buFont typeface="Wingdings" pitchFamily="2" charset="2"/>
              <a:buChar char="v"/>
            </a:pPr>
            <a:r>
              <a:rPr lang="en-GB" sz="2400" dirty="0" smtClean="0"/>
              <a:t>Opportunities for CPD / implement new training ideas</a:t>
            </a:r>
          </a:p>
          <a:p>
            <a:pPr lvl="1">
              <a:buFont typeface="Wingdings" pitchFamily="2" charset="2"/>
              <a:buChar char="v"/>
            </a:pPr>
            <a:r>
              <a:rPr lang="en-GB" sz="2400" dirty="0" smtClean="0"/>
              <a:t>Balancing of energy across team</a:t>
            </a:r>
          </a:p>
          <a:p>
            <a:pPr lvl="1">
              <a:buFont typeface="Wingdings" pitchFamily="2" charset="2"/>
              <a:buChar char="v"/>
            </a:pPr>
            <a:r>
              <a:rPr lang="en-GB" sz="2400" dirty="0" smtClean="0"/>
              <a:t>Time for children when and how they need it</a:t>
            </a:r>
          </a:p>
          <a:p>
            <a:pPr lvl="1">
              <a:buFont typeface="Wingdings" pitchFamily="2" charset="2"/>
              <a:buChar char="v"/>
            </a:pPr>
            <a:endParaRPr lang="en-GB" sz="2400" dirty="0" smtClean="0"/>
          </a:p>
          <a:p>
            <a:pPr lvl="1">
              <a:buFont typeface="Wingdings" pitchFamily="2" charset="2"/>
              <a:buChar char="v"/>
            </a:pPr>
            <a:endParaRPr lang="en-GB" sz="2400" dirty="0" smtClean="0"/>
          </a:p>
          <a:p>
            <a:pPr>
              <a:buFont typeface="Wingdings" pitchFamily="2" charset="2"/>
              <a:buChar char="v"/>
            </a:pPr>
            <a:endParaRPr lang="en-GB" dirty="0" smtClean="0"/>
          </a:p>
          <a:p>
            <a:pPr>
              <a:buFont typeface="Wingdings" pitchFamily="2" charset="2"/>
              <a:buChar char="v"/>
            </a:pPr>
            <a:endParaRPr lang="en-GB" dirty="0" smtClean="0"/>
          </a:p>
          <a:p>
            <a:endParaRPr lang="en-GB" dirty="0"/>
          </a:p>
        </p:txBody>
      </p:sp>
      <p:sp>
        <p:nvSpPr>
          <p:cNvPr id="4" name="Title 1"/>
          <p:cNvSpPr>
            <a:spLocks noGrp="1"/>
          </p:cNvSpPr>
          <p:nvPr>
            <p:ph type="title"/>
          </p:nvPr>
        </p:nvSpPr>
        <p:spPr>
          <a:xfrm>
            <a:off x="457200" y="274638"/>
            <a:ext cx="8229600" cy="706090"/>
          </a:xfrm>
          <a:solidFill>
            <a:schemeClr val="accent1"/>
          </a:solidFill>
        </p:spPr>
        <p:txBody>
          <a:bodyPr>
            <a:normAutofit fontScale="90000"/>
          </a:bodyPr>
          <a:lstStyle/>
          <a:p>
            <a:r>
              <a:rPr lang="en-GB" dirty="0" smtClean="0">
                <a:solidFill>
                  <a:schemeClr val="bg1"/>
                </a:solidFill>
              </a:rPr>
              <a:t>Wellbeing for All</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v"/>
            </a:pPr>
            <a:r>
              <a:rPr lang="en-GB" dirty="0" smtClean="0"/>
              <a:t>How will this work? What does it mean?</a:t>
            </a:r>
          </a:p>
          <a:p>
            <a:pPr lvl="2">
              <a:buFont typeface="Wingdings" pitchFamily="2" charset="2"/>
              <a:buChar char="v"/>
            </a:pPr>
            <a:r>
              <a:rPr lang="en-GB" dirty="0" smtClean="0"/>
              <a:t>Assigning tasks for effectiveness and development</a:t>
            </a:r>
          </a:p>
          <a:p>
            <a:pPr lvl="2">
              <a:buFont typeface="Wingdings" pitchFamily="2" charset="2"/>
              <a:buChar char="v"/>
            </a:pPr>
            <a:r>
              <a:rPr lang="en-GB" dirty="0" smtClean="0"/>
              <a:t>Opportunities for all adults in team to regularly challenge themselves</a:t>
            </a:r>
          </a:p>
          <a:p>
            <a:pPr lvl="2">
              <a:buFont typeface="Wingdings" pitchFamily="2" charset="2"/>
              <a:buChar char="v"/>
            </a:pPr>
            <a:r>
              <a:rPr lang="en-GB" dirty="0" smtClean="0"/>
              <a:t>Opportunities for  children to lead and share aspects of progress with other pupils and children.</a:t>
            </a:r>
          </a:p>
          <a:p>
            <a:pPr lvl="2">
              <a:buFont typeface="Wingdings" pitchFamily="2" charset="2"/>
              <a:buChar char="v"/>
            </a:pPr>
            <a:r>
              <a:rPr lang="en-GB" dirty="0" smtClean="0"/>
              <a:t>Flexibility of systems in place  </a:t>
            </a:r>
            <a:r>
              <a:rPr lang="en-GB" dirty="0" err="1" smtClean="0"/>
              <a:t>eg</a:t>
            </a:r>
            <a:r>
              <a:rPr lang="en-GB" dirty="0" smtClean="0"/>
              <a:t>  development of Marking &amp; Feedback policy</a:t>
            </a:r>
            <a:endParaRPr lang="en-GB" dirty="0"/>
          </a:p>
          <a:p>
            <a:pPr lvl="2" algn="ctr">
              <a:buNone/>
            </a:pPr>
            <a:r>
              <a:rPr lang="en-GB" sz="3600" b="1" u="sng" dirty="0" smtClean="0"/>
              <a:t>Everyone in the team knows their role and purpose  </a:t>
            </a:r>
          </a:p>
        </p:txBody>
      </p:sp>
      <p:sp>
        <p:nvSpPr>
          <p:cNvPr id="4" name="Title 1"/>
          <p:cNvSpPr txBox="1">
            <a:spLocks/>
          </p:cNvSpPr>
          <p:nvPr/>
        </p:nvSpPr>
        <p:spPr>
          <a:xfrm>
            <a:off x="470942" y="332656"/>
            <a:ext cx="8229600" cy="769714"/>
          </a:xfrm>
          <a:prstGeom prst="rect">
            <a:avLst/>
          </a:prstGeom>
          <a:solidFill>
            <a:schemeClr val="accent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bg1"/>
                </a:solidFill>
                <a:effectLst/>
                <a:uLnTx/>
                <a:uFillTx/>
                <a:latin typeface="+mj-lt"/>
                <a:ea typeface="+mj-ea"/>
                <a:cs typeface="+mj-cs"/>
              </a:rPr>
              <a:t>Growing Roles &amp; Responsibilities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noAutofit/>
          </a:bodyPr>
          <a:lstStyle/>
          <a:p>
            <a:pPr>
              <a:buFont typeface="Wingdings" pitchFamily="2" charset="2"/>
              <a:buChar char="v"/>
            </a:pPr>
            <a:r>
              <a:rPr lang="en-GB" sz="1800" dirty="0" smtClean="0"/>
              <a:t>Core Skills of RWM are still essential. They support children’s ability to reason and express themselves.</a:t>
            </a:r>
          </a:p>
          <a:p>
            <a:pPr>
              <a:buFont typeface="Wingdings" pitchFamily="2" charset="2"/>
              <a:buChar char="v"/>
            </a:pPr>
            <a:r>
              <a:rPr lang="en-GB" sz="1800" dirty="0" smtClean="0"/>
              <a:t>Moving away from the current ‘accepted’ structure that is </a:t>
            </a:r>
            <a:r>
              <a:rPr lang="en-GB" sz="1800" dirty="0"/>
              <a:t>heavily </a:t>
            </a:r>
            <a:r>
              <a:rPr lang="en-GB" sz="1800" dirty="0" smtClean="0"/>
              <a:t>based on Core Skills repetition. The wider curriculum will be used as more significant experiences to help develop thinking and opinion, </a:t>
            </a:r>
          </a:p>
          <a:p>
            <a:pPr>
              <a:buFont typeface="Wingdings" pitchFamily="2" charset="2"/>
              <a:buChar char="v"/>
            </a:pPr>
            <a:r>
              <a:rPr lang="en-GB" sz="1800" dirty="0" smtClean="0"/>
              <a:t>A wider range of formats will be used as accepted demonstrations of understanding – rather than a heavy reliance on writing  </a:t>
            </a:r>
          </a:p>
          <a:p>
            <a:pPr>
              <a:buFont typeface="Wingdings" pitchFamily="2" charset="2"/>
              <a:buChar char="v"/>
            </a:pPr>
            <a:r>
              <a:rPr lang="en-GB" sz="1800" dirty="0" smtClean="0"/>
              <a:t>Blocking of the curriculum. Teaching staff may decide that it is better to develop knowledge and understanding in a particular curriculum area through much bigger blocks of learning – </a:t>
            </a:r>
            <a:r>
              <a:rPr lang="en-GB" sz="1800" dirty="0" err="1" smtClean="0"/>
              <a:t>eg</a:t>
            </a:r>
            <a:r>
              <a:rPr lang="en-GB" sz="1800" dirty="0" smtClean="0"/>
              <a:t> a week on a science theme or a day a week on music over a term. Over the year the balance of the curriculum should even out.</a:t>
            </a:r>
          </a:p>
          <a:p>
            <a:pPr>
              <a:buFont typeface="Wingdings" pitchFamily="2" charset="2"/>
              <a:buChar char="v"/>
            </a:pPr>
            <a:r>
              <a:rPr lang="en-GB" sz="1800" dirty="0" smtClean="0"/>
              <a:t>Making the most of the National Curriculum expectations and opportunities but not being ‘bound’ by them</a:t>
            </a:r>
          </a:p>
          <a:p>
            <a:pPr>
              <a:buFont typeface="Wingdings" pitchFamily="2" charset="2"/>
              <a:buChar char="v"/>
            </a:pPr>
            <a:r>
              <a:rPr lang="en-GB" sz="1800" dirty="0" smtClean="0"/>
              <a:t>Evolving from what already exists – ‘evolution not revolution’ – important for the children as well as the adults.</a:t>
            </a:r>
          </a:p>
          <a:p>
            <a:pPr>
              <a:buFont typeface="Wingdings" pitchFamily="2" charset="2"/>
              <a:buChar char="v"/>
            </a:pPr>
            <a:r>
              <a:rPr lang="en-GB" sz="1800" dirty="0" smtClean="0"/>
              <a:t>Using Outdoor Spaces</a:t>
            </a:r>
          </a:p>
          <a:p>
            <a:pPr>
              <a:buFont typeface="Wingdings" pitchFamily="2" charset="2"/>
              <a:buChar char="v"/>
            </a:pPr>
            <a:r>
              <a:rPr lang="en-GB" sz="1800" dirty="0" smtClean="0"/>
              <a:t>Maintaining the energy and passion for </a:t>
            </a:r>
            <a:r>
              <a:rPr lang="en-GB" sz="1800" dirty="0"/>
              <a:t>children and </a:t>
            </a:r>
            <a:r>
              <a:rPr lang="en-GB" sz="1800" dirty="0" smtClean="0"/>
              <a:t>adults</a:t>
            </a:r>
          </a:p>
          <a:p>
            <a:pPr algn="ctr">
              <a:buNone/>
            </a:pPr>
            <a:r>
              <a:rPr lang="en-GB" sz="1800" b="1" u="sng" dirty="0" smtClean="0"/>
              <a:t>Joining more of the dots</a:t>
            </a:r>
            <a:endParaRPr lang="en-GB" sz="1800" b="1" u="sng" dirty="0"/>
          </a:p>
        </p:txBody>
      </p:sp>
      <p:sp>
        <p:nvSpPr>
          <p:cNvPr id="4" name="Title 1"/>
          <p:cNvSpPr>
            <a:spLocks noGrp="1"/>
          </p:cNvSpPr>
          <p:nvPr>
            <p:ph type="title"/>
          </p:nvPr>
        </p:nvSpPr>
        <p:spPr>
          <a:xfrm>
            <a:off x="457200" y="274638"/>
            <a:ext cx="8229600" cy="706090"/>
          </a:xfrm>
          <a:solidFill>
            <a:schemeClr val="accent1"/>
          </a:solidFill>
        </p:spPr>
        <p:txBody>
          <a:bodyPr>
            <a:normAutofit fontScale="90000"/>
          </a:bodyPr>
          <a:lstStyle/>
          <a:p>
            <a:r>
              <a:rPr lang="en-GB" dirty="0" smtClean="0">
                <a:solidFill>
                  <a:schemeClr val="bg1"/>
                </a:solidFill>
              </a:rPr>
              <a:t>A Learner’s </a:t>
            </a:r>
            <a:r>
              <a:rPr lang="en-GB" dirty="0">
                <a:solidFill>
                  <a:schemeClr val="bg1"/>
                </a:solidFill>
              </a:rPr>
              <a:t>C</a:t>
            </a:r>
            <a:r>
              <a:rPr lang="en-GB" dirty="0" smtClean="0">
                <a:solidFill>
                  <a:schemeClr val="bg1"/>
                </a:solidFill>
              </a:rPr>
              <a:t>urriculum</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82960"/>
          </a:xfrm>
        </p:spPr>
        <p:txBody>
          <a:bodyPr>
            <a:normAutofit/>
          </a:bodyPr>
          <a:lstStyle/>
          <a:p>
            <a:r>
              <a:rPr lang="en-GB" sz="3600" u="sng" dirty="0" smtClean="0"/>
              <a:t>A Day in the Life...</a:t>
            </a:r>
            <a:endParaRPr lang="en-GB" sz="3600" u="sng" dirty="0"/>
          </a:p>
        </p:txBody>
      </p:sp>
      <p:sp>
        <p:nvSpPr>
          <p:cNvPr id="6" name="Content Placeholder 2"/>
          <p:cNvSpPr>
            <a:spLocks noGrp="1"/>
          </p:cNvSpPr>
          <p:nvPr>
            <p:ph sz="half" idx="1"/>
          </p:nvPr>
        </p:nvSpPr>
        <p:spPr>
          <a:xfrm>
            <a:off x="467544" y="1196752"/>
            <a:ext cx="8229600" cy="4525963"/>
          </a:xfrm>
        </p:spPr>
        <p:txBody>
          <a:bodyPr>
            <a:normAutofit fontScale="92500"/>
          </a:bodyPr>
          <a:lstStyle/>
          <a:p>
            <a:r>
              <a:rPr lang="en-GB" dirty="0" smtClean="0"/>
              <a:t>English (phonics/spellings, reading and writing), Maths, Science, Computing, PE, RE, Geography, History, Art, DT, Music, PSHE (Jigsaw)….</a:t>
            </a:r>
          </a:p>
          <a:p>
            <a:r>
              <a:rPr lang="en-GB" dirty="0" smtClean="0"/>
              <a:t>Still timetabled to include everything, but much more flexibly! </a:t>
            </a:r>
          </a:p>
          <a:p>
            <a:r>
              <a:rPr lang="en-GB" dirty="0" smtClean="0"/>
              <a:t>No day to day predictable structures. The focus is on learning which enables children to be absorbed and committing learning to the long- term memory.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Bringing that Vision to life</a:t>
            </a:r>
            <a:endParaRPr lang="en-GB" dirty="0"/>
          </a:p>
        </p:txBody>
      </p:sp>
      <p:sp>
        <p:nvSpPr>
          <p:cNvPr id="3" name="Content Placeholder 2"/>
          <p:cNvSpPr>
            <a:spLocks noGrp="1"/>
          </p:cNvSpPr>
          <p:nvPr>
            <p:ph idx="1"/>
          </p:nvPr>
        </p:nvSpPr>
        <p:spPr/>
        <p:txBody>
          <a:bodyPr>
            <a:normAutofit/>
          </a:bodyPr>
          <a:lstStyle/>
          <a:p>
            <a:r>
              <a:rPr lang="en-GB" dirty="0" smtClean="0"/>
              <a:t>Developing the Learning</a:t>
            </a:r>
          </a:p>
          <a:p>
            <a:pPr>
              <a:buNone/>
            </a:pPr>
            <a:r>
              <a:rPr lang="en-GB" dirty="0" smtClean="0"/>
              <a:t>		- The school and the national agenda</a:t>
            </a:r>
          </a:p>
          <a:p>
            <a:r>
              <a:rPr lang="en-GB" dirty="0" smtClean="0"/>
              <a:t>An effective community</a:t>
            </a:r>
          </a:p>
          <a:p>
            <a:pPr>
              <a:buNone/>
            </a:pPr>
            <a:r>
              <a:rPr lang="en-GB" dirty="0" smtClean="0"/>
              <a:t>		- A partnership that works for all children</a:t>
            </a:r>
          </a:p>
          <a:p>
            <a:r>
              <a:rPr lang="en-GB" dirty="0" smtClean="0"/>
              <a:t>Financial investment</a:t>
            </a:r>
          </a:p>
          <a:p>
            <a:pPr>
              <a:buNone/>
            </a:pPr>
            <a:r>
              <a:rPr lang="en-GB" dirty="0" smtClean="0"/>
              <a:t>		- Focus on developing resources: Physical </a:t>
            </a:r>
          </a:p>
          <a:p>
            <a:pPr>
              <a:buNone/>
            </a:pPr>
            <a:r>
              <a:rPr lang="en-GB" dirty="0"/>
              <a:t>	</a:t>
            </a:r>
            <a:r>
              <a:rPr lang="en-GB" dirty="0" smtClean="0"/>
              <a:t>	  and Human!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What the children have told us</a:t>
            </a:r>
            <a:endParaRPr lang="en-GB" dirty="0"/>
          </a:p>
        </p:txBody>
      </p:sp>
      <p:sp>
        <p:nvSpPr>
          <p:cNvPr id="3" name="Content Placeholder 2"/>
          <p:cNvSpPr>
            <a:spLocks noGrp="1"/>
          </p:cNvSpPr>
          <p:nvPr>
            <p:ph idx="1"/>
          </p:nvPr>
        </p:nvSpPr>
        <p:spPr>
          <a:xfrm>
            <a:off x="457200" y="1083246"/>
            <a:ext cx="8229600" cy="5256584"/>
          </a:xfrm>
        </p:spPr>
        <p:txBody>
          <a:bodyPr>
            <a:normAutofit fontScale="92500" lnSpcReduction="20000"/>
          </a:bodyPr>
          <a:lstStyle/>
          <a:p>
            <a:pPr marL="0" indent="0">
              <a:buNone/>
            </a:pPr>
            <a:r>
              <a:rPr lang="en-GB" b="1" u="sng" dirty="0" smtClean="0"/>
              <a:t>What are children saying about learning?</a:t>
            </a:r>
          </a:p>
          <a:p>
            <a:pPr marL="895350" indent="-447675"/>
            <a:r>
              <a:rPr lang="en-GB" dirty="0"/>
              <a:t>More time to finish my work</a:t>
            </a:r>
          </a:p>
          <a:p>
            <a:pPr marL="895350" indent="-447675"/>
            <a:r>
              <a:rPr lang="en-GB" dirty="0"/>
              <a:t>To learn something that isn’t English and Maths</a:t>
            </a:r>
          </a:p>
          <a:p>
            <a:pPr marL="895350" indent="-447675"/>
            <a:r>
              <a:rPr lang="en-GB" dirty="0"/>
              <a:t>To spend less time on the carpet and more time ‘doing’</a:t>
            </a:r>
          </a:p>
          <a:p>
            <a:pPr marL="895350" indent="-447675"/>
            <a:r>
              <a:rPr lang="en-GB" dirty="0"/>
              <a:t>I love learning when we are outside</a:t>
            </a:r>
          </a:p>
          <a:p>
            <a:pPr marL="895350" indent="-447675"/>
            <a:r>
              <a:rPr lang="en-GB" dirty="0"/>
              <a:t>Lunchtimes are excellent.  We get to go anywhere and play with lots of ‘stuff’</a:t>
            </a:r>
          </a:p>
          <a:p>
            <a:pPr marL="895350" indent="-447675"/>
            <a:r>
              <a:rPr lang="en-GB" dirty="0"/>
              <a:t>I love Science.  I like to explore new things</a:t>
            </a:r>
          </a:p>
          <a:p>
            <a:pPr marL="895350" indent="-447675"/>
            <a:r>
              <a:rPr lang="en-GB" dirty="0"/>
              <a:t>Reading a book when we all have a copy is good </a:t>
            </a:r>
            <a:r>
              <a:rPr lang="en-GB" dirty="0" smtClean="0"/>
              <a:t>fun</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dirty="0" smtClean="0"/>
              <a:t>Where are we aiming?</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 have structures in place that will allow development of a truly creative curriculum.</a:t>
            </a:r>
          </a:p>
          <a:p>
            <a:r>
              <a:rPr lang="en-GB" dirty="0" smtClean="0"/>
              <a:t>We see ourselves growing and improving as a whole school community.</a:t>
            </a:r>
          </a:p>
          <a:p>
            <a:r>
              <a:rPr lang="en-GB" dirty="0" smtClean="0"/>
              <a:t>We want to be ‘outstanding’ for </a:t>
            </a:r>
            <a:r>
              <a:rPr lang="en-GB" u="sng" dirty="0" smtClean="0"/>
              <a:t>all</a:t>
            </a:r>
            <a:r>
              <a:rPr lang="en-GB" dirty="0" smtClean="0"/>
              <a:t> of us. </a:t>
            </a:r>
          </a:p>
          <a:p>
            <a:r>
              <a:rPr lang="en-GB" dirty="0" smtClean="0"/>
              <a:t>To develop truly effective Successful Learners.</a:t>
            </a:r>
          </a:p>
          <a:p>
            <a:r>
              <a:rPr lang="en-GB" dirty="0" smtClean="0"/>
              <a:t>To continue to improve and maintain resources that enable children to experience the best opportunities to learn. </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u="sng" dirty="0" smtClean="0"/>
              <a:t>Your thoughts...</a:t>
            </a:r>
            <a:endParaRPr lang="en-GB" u="sng" dirty="0"/>
          </a:p>
        </p:txBody>
      </p:sp>
      <p:sp>
        <p:nvSpPr>
          <p:cNvPr id="3" name="Content Placeholder 2"/>
          <p:cNvSpPr>
            <a:spLocks noGrp="1"/>
          </p:cNvSpPr>
          <p:nvPr>
            <p:ph idx="1"/>
          </p:nvPr>
        </p:nvSpPr>
        <p:spPr>
          <a:xfrm>
            <a:off x="467544" y="1052736"/>
            <a:ext cx="8229600" cy="5256583"/>
          </a:xfrm>
        </p:spPr>
        <p:txBody>
          <a:bodyPr>
            <a:normAutofit fontScale="85000" lnSpcReduction="10000"/>
          </a:bodyPr>
          <a:lstStyle/>
          <a:p>
            <a:r>
              <a:rPr lang="en-GB" dirty="0" smtClean="0"/>
              <a:t>Before we go into the final planning stages we want to hear your views and take these into account.</a:t>
            </a:r>
          </a:p>
          <a:p>
            <a:r>
              <a:rPr lang="en-GB" dirty="0" smtClean="0"/>
              <a:t>Please discuss your views, ideas and opinions on your table. </a:t>
            </a:r>
          </a:p>
          <a:p>
            <a:r>
              <a:rPr lang="en-GB" dirty="0" smtClean="0"/>
              <a:t>Staff and governors are there to help with information and to scribe.</a:t>
            </a:r>
          </a:p>
          <a:p>
            <a:r>
              <a:rPr lang="en-GB" dirty="0" smtClean="0"/>
              <a:t>Please record your views as:</a:t>
            </a:r>
          </a:p>
          <a:p>
            <a:pPr>
              <a:buNone/>
            </a:pPr>
            <a:r>
              <a:rPr lang="en-GB" dirty="0" smtClean="0"/>
              <a:t>		* Positives</a:t>
            </a:r>
          </a:p>
          <a:p>
            <a:pPr>
              <a:buNone/>
            </a:pPr>
            <a:r>
              <a:rPr lang="en-GB" dirty="0" smtClean="0"/>
              <a:t>        	* Concerns</a:t>
            </a:r>
          </a:p>
          <a:p>
            <a:pPr>
              <a:buNone/>
            </a:pPr>
            <a:r>
              <a:rPr lang="en-GB" dirty="0" smtClean="0"/>
              <a:t>		* Suggestions</a:t>
            </a:r>
          </a:p>
          <a:p>
            <a:r>
              <a:rPr lang="en-GB" dirty="0" smtClean="0"/>
              <a:t>We would like each table to nominate a spokesperson to feedback their top comment from each section.</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finally...</a:t>
            </a:r>
            <a:endParaRPr lang="en-GB" dirty="0"/>
          </a:p>
        </p:txBody>
      </p:sp>
      <p:sp>
        <p:nvSpPr>
          <p:cNvPr id="3" name="Content Placeholder 2"/>
          <p:cNvSpPr>
            <a:spLocks noGrp="1"/>
          </p:cNvSpPr>
          <p:nvPr>
            <p:ph idx="1"/>
          </p:nvPr>
        </p:nvSpPr>
        <p:spPr/>
        <p:txBody>
          <a:bodyPr>
            <a:normAutofit fontScale="92500"/>
          </a:bodyPr>
          <a:lstStyle/>
          <a:p>
            <a:pPr algn="ctr">
              <a:buNone/>
            </a:pPr>
            <a:r>
              <a:rPr lang="en-GB" dirty="0" smtClean="0"/>
              <a:t>Your time and opinions are very much appreciated.</a:t>
            </a:r>
          </a:p>
          <a:p>
            <a:pPr algn="ctr">
              <a:buNone/>
            </a:pPr>
            <a:endParaRPr lang="en-GB" dirty="0" smtClean="0"/>
          </a:p>
          <a:p>
            <a:pPr algn="ctr">
              <a:buNone/>
            </a:pPr>
            <a:r>
              <a:rPr lang="en-GB" dirty="0" smtClean="0"/>
              <a:t>We believe that together with you we can provide your children with an outstanding education.</a:t>
            </a:r>
          </a:p>
          <a:p>
            <a:pPr algn="ctr">
              <a:buNone/>
            </a:pPr>
            <a:endParaRPr lang="en-GB" dirty="0" smtClean="0"/>
          </a:p>
          <a:p>
            <a:pPr algn="ctr">
              <a:buNone/>
            </a:pPr>
            <a:r>
              <a:rPr lang="en-GB" dirty="0" smtClean="0"/>
              <a:t>Thank you on behalf of your children, the staff </a:t>
            </a:r>
          </a:p>
          <a:p>
            <a:pPr algn="ctr">
              <a:buNone/>
            </a:pPr>
            <a:r>
              <a:rPr lang="en-GB" dirty="0" smtClean="0"/>
              <a:t>and governors of</a:t>
            </a:r>
          </a:p>
          <a:p>
            <a:pPr algn="ctr">
              <a:buNone/>
            </a:pPr>
            <a:r>
              <a:rPr lang="en-GB" u="sng" dirty="0" smtClean="0">
                <a:solidFill>
                  <a:schemeClr val="tx2"/>
                </a:solidFill>
              </a:rPr>
              <a:t>Stoke Bishop Church of England Primary School</a:t>
            </a:r>
            <a:endParaRPr lang="en-GB" u="sng"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Growing the answers</a:t>
            </a:r>
            <a:endParaRPr lang="en-GB" dirty="0"/>
          </a:p>
        </p:txBody>
      </p:sp>
      <p:sp>
        <p:nvSpPr>
          <p:cNvPr id="3" name="Content Placeholder 2"/>
          <p:cNvSpPr>
            <a:spLocks noGrp="1"/>
          </p:cNvSpPr>
          <p:nvPr>
            <p:ph idx="1"/>
          </p:nvPr>
        </p:nvSpPr>
        <p:spPr/>
        <p:txBody>
          <a:bodyPr/>
          <a:lstStyle/>
          <a:p>
            <a:pPr algn="ctr">
              <a:buNone/>
            </a:pPr>
            <a:endParaRPr lang="en-GB" b="1" dirty="0" smtClean="0">
              <a:latin typeface="Arial" pitchFamily="34" charset="0"/>
              <a:cs typeface="Arial" pitchFamily="34" charset="0"/>
            </a:endParaRPr>
          </a:p>
          <a:p>
            <a:pPr algn="ctr">
              <a:buNone/>
            </a:pPr>
            <a:endParaRPr lang="en-GB" b="1" dirty="0" smtClean="0">
              <a:latin typeface="Arial" pitchFamily="34" charset="0"/>
              <a:cs typeface="Arial" pitchFamily="34" charset="0"/>
            </a:endParaRPr>
          </a:p>
          <a:p>
            <a:pPr algn="ctr">
              <a:buNone/>
            </a:pPr>
            <a:r>
              <a:rPr lang="en-GB" b="1" dirty="0" smtClean="0">
                <a:latin typeface="Arial" pitchFamily="34" charset="0"/>
                <a:cs typeface="Arial" pitchFamily="34" charset="0"/>
              </a:rPr>
              <a:t>Change is inevitable...</a:t>
            </a:r>
          </a:p>
          <a:p>
            <a:pPr algn="ctr">
              <a:buNone/>
            </a:pPr>
            <a:r>
              <a:rPr lang="en-GB" b="1" dirty="0" smtClean="0">
                <a:latin typeface="Arial" pitchFamily="34" charset="0"/>
                <a:cs typeface="Arial" pitchFamily="34" charset="0"/>
              </a:rPr>
              <a:t>so take the opportunity</a:t>
            </a:r>
            <a:endParaRPr lang="en-GB"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78098"/>
          </a:xfrm>
        </p:spPr>
        <p:txBody>
          <a:bodyPr/>
          <a:lstStyle/>
          <a:p>
            <a:pPr eaLnBrk="1" hangingPunct="1"/>
            <a:r>
              <a:rPr lang="en-GB" dirty="0" smtClean="0"/>
              <a:t>What’s a Hub?</a:t>
            </a:r>
          </a:p>
        </p:txBody>
      </p:sp>
      <p:grpSp>
        <p:nvGrpSpPr>
          <p:cNvPr id="17" name="Group 16"/>
          <p:cNvGrpSpPr/>
          <p:nvPr/>
        </p:nvGrpSpPr>
        <p:grpSpPr>
          <a:xfrm>
            <a:off x="3203364" y="2420888"/>
            <a:ext cx="2735338" cy="3168351"/>
            <a:chOff x="3203364" y="2420888"/>
            <a:chExt cx="2735338" cy="3168351"/>
          </a:xfrm>
        </p:grpSpPr>
        <p:sp>
          <p:nvSpPr>
            <p:cNvPr id="9" name="_s2054"/>
            <p:cNvSpPr>
              <a:spLocks noChangeShapeType="1"/>
            </p:cNvSpPr>
            <p:nvPr/>
          </p:nvSpPr>
          <p:spPr bwMode="auto">
            <a:xfrm flipH="1">
              <a:off x="4572000" y="4543424"/>
              <a:ext cx="1588" cy="1045815"/>
            </a:xfrm>
            <a:prstGeom prst="line">
              <a:avLst/>
            </a:prstGeom>
            <a:noFill/>
            <a:ln w="28575">
              <a:solidFill>
                <a:srgbClr val="000000"/>
              </a:solidFill>
              <a:round/>
              <a:headEnd/>
              <a:tailEnd/>
            </a:ln>
          </p:spPr>
          <p:txBody>
            <a:bodyPr lIns="0" tIns="0" rIns="0" bIns="0" anchor="ctr"/>
            <a:lstStyle/>
            <a:p>
              <a:endParaRPr lang="en-GB"/>
            </a:p>
          </p:txBody>
        </p:sp>
        <p:sp>
          <p:nvSpPr>
            <p:cNvPr id="13" name="_s2058"/>
            <p:cNvSpPr>
              <a:spLocks noChangeShapeType="1"/>
            </p:cNvSpPr>
            <p:nvPr/>
          </p:nvSpPr>
          <p:spPr bwMode="auto">
            <a:xfrm flipH="1" flipV="1">
              <a:off x="4572000" y="2420888"/>
              <a:ext cx="1588" cy="898575"/>
            </a:xfrm>
            <a:prstGeom prst="line">
              <a:avLst/>
            </a:prstGeom>
            <a:noFill/>
            <a:ln w="28575">
              <a:solidFill>
                <a:srgbClr val="000000"/>
              </a:solidFill>
              <a:round/>
              <a:headEnd/>
              <a:tailEnd/>
            </a:ln>
          </p:spPr>
          <p:txBody>
            <a:bodyPr lIns="0" tIns="0" rIns="0" bIns="0" anchor="ctr"/>
            <a:lstStyle/>
            <a:p>
              <a:endParaRPr lang="en-GB"/>
            </a:p>
          </p:txBody>
        </p:sp>
        <p:sp>
          <p:nvSpPr>
            <p:cNvPr id="7" name="_s2052"/>
            <p:cNvSpPr>
              <a:spLocks noChangeShapeType="1"/>
            </p:cNvSpPr>
            <p:nvPr/>
          </p:nvSpPr>
          <p:spPr bwMode="auto">
            <a:xfrm flipH="1">
              <a:off x="3203364" y="3858014"/>
              <a:ext cx="683834" cy="0"/>
            </a:xfrm>
            <a:prstGeom prst="line">
              <a:avLst/>
            </a:prstGeom>
            <a:noFill/>
            <a:ln w="28575">
              <a:solidFill>
                <a:srgbClr val="000000"/>
              </a:solidFill>
              <a:round/>
              <a:headEnd/>
              <a:tailEnd/>
            </a:ln>
          </p:spPr>
          <p:txBody>
            <a:bodyPr lIns="0" tIns="0" rIns="0" bIns="0" anchor="ctr"/>
            <a:lstStyle/>
            <a:p>
              <a:endParaRPr lang="en-GB" sz="1600"/>
            </a:p>
          </p:txBody>
        </p:sp>
        <p:sp>
          <p:nvSpPr>
            <p:cNvPr id="11" name="_s2056"/>
            <p:cNvSpPr>
              <a:spLocks noChangeShapeType="1"/>
            </p:cNvSpPr>
            <p:nvPr/>
          </p:nvSpPr>
          <p:spPr bwMode="auto">
            <a:xfrm>
              <a:off x="5254867" y="3858014"/>
              <a:ext cx="683835" cy="0"/>
            </a:xfrm>
            <a:prstGeom prst="line">
              <a:avLst/>
            </a:prstGeom>
            <a:noFill/>
            <a:ln w="28575">
              <a:solidFill>
                <a:srgbClr val="000000"/>
              </a:solidFill>
              <a:round/>
              <a:headEnd/>
              <a:tailEnd/>
            </a:ln>
          </p:spPr>
          <p:txBody>
            <a:bodyPr lIns="0" tIns="0" rIns="0" bIns="0" anchor="ctr"/>
            <a:lstStyle/>
            <a:p>
              <a:endParaRPr lang="en-GB" sz="1600"/>
            </a:p>
          </p:txBody>
        </p:sp>
      </p:grpSp>
      <p:grpSp>
        <p:nvGrpSpPr>
          <p:cNvPr id="19" name="Group 18"/>
          <p:cNvGrpSpPr/>
          <p:nvPr/>
        </p:nvGrpSpPr>
        <p:grpSpPr>
          <a:xfrm>
            <a:off x="1835696" y="3192699"/>
            <a:ext cx="5470674" cy="1332358"/>
            <a:chOff x="1835696" y="3192699"/>
            <a:chExt cx="5470674" cy="1332358"/>
          </a:xfrm>
        </p:grpSpPr>
        <p:sp>
          <p:nvSpPr>
            <p:cNvPr id="8" name="_s2053"/>
            <p:cNvSpPr>
              <a:spLocks noChangeArrowheads="1"/>
            </p:cNvSpPr>
            <p:nvPr/>
          </p:nvSpPr>
          <p:spPr bwMode="auto">
            <a:xfrm>
              <a:off x="1835696" y="3192699"/>
              <a:ext cx="1367669" cy="1332358"/>
            </a:xfrm>
            <a:prstGeom prst="ellipse">
              <a:avLst/>
            </a:prstGeom>
            <a:gradFill rotWithShape="1">
              <a:gsLst>
                <a:gs pos="0">
                  <a:srgbClr val="BBE0E3"/>
                </a:gs>
                <a:gs pos="100000">
                  <a:srgbClr val="BBE0E3">
                    <a:gamma/>
                    <a:shade val="46275"/>
                    <a:invGamma/>
                  </a:srgbClr>
                </a:gs>
              </a:gsLst>
              <a:path path="shape">
                <a:fillToRect l="50000" t="50000" r="50000" b="50000"/>
              </a:path>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a:defRPr/>
              </a:pPr>
              <a:endParaRPr lang="en-GB" sz="1600" b="1" dirty="0">
                <a:latin typeface="Arial" pitchFamily="34" charset="0"/>
              </a:endParaRPr>
            </a:p>
            <a:p>
              <a:pPr algn="ctr">
                <a:defRPr/>
              </a:pPr>
              <a:r>
                <a:rPr lang="en-GB" sz="1600" b="1" dirty="0">
                  <a:latin typeface="Arial" pitchFamily="34" charset="0"/>
                </a:rPr>
                <a:t>Teaching</a:t>
              </a:r>
            </a:p>
            <a:p>
              <a:pPr algn="ctr">
                <a:defRPr/>
              </a:pPr>
              <a:r>
                <a:rPr lang="en-GB" sz="1600" b="1" dirty="0">
                  <a:latin typeface="Arial" pitchFamily="34" charset="0"/>
                </a:rPr>
                <a:t>Assistant</a:t>
              </a:r>
            </a:p>
          </p:txBody>
        </p:sp>
        <p:sp>
          <p:nvSpPr>
            <p:cNvPr id="12" name="_s2057"/>
            <p:cNvSpPr>
              <a:spLocks noChangeArrowheads="1"/>
            </p:cNvSpPr>
            <p:nvPr/>
          </p:nvSpPr>
          <p:spPr bwMode="auto">
            <a:xfrm>
              <a:off x="5938701" y="3192699"/>
              <a:ext cx="1367669" cy="1332358"/>
            </a:xfrm>
            <a:prstGeom prst="ellipse">
              <a:avLst/>
            </a:prstGeom>
            <a:gradFill rotWithShape="1">
              <a:gsLst>
                <a:gs pos="0">
                  <a:srgbClr val="BBE0E3"/>
                </a:gs>
                <a:gs pos="100000">
                  <a:srgbClr val="BBE0E3">
                    <a:gamma/>
                    <a:shade val="46275"/>
                    <a:invGamma/>
                  </a:srgbClr>
                </a:gs>
              </a:gsLst>
              <a:path path="shape">
                <a:fillToRect l="50000" t="50000" r="50000" b="50000"/>
              </a:path>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a:defRPr/>
              </a:pPr>
              <a:endParaRPr lang="en-GB" sz="1600" b="1" dirty="0">
                <a:latin typeface="Arial" pitchFamily="34" charset="0"/>
              </a:endParaRPr>
            </a:p>
            <a:p>
              <a:pPr algn="ctr">
                <a:defRPr/>
              </a:pPr>
              <a:r>
                <a:rPr lang="en-GB" sz="1600" b="1" dirty="0">
                  <a:latin typeface="Arial" pitchFamily="34" charset="0"/>
                </a:rPr>
                <a:t>Teaching </a:t>
              </a:r>
            </a:p>
            <a:p>
              <a:pPr algn="ctr">
                <a:defRPr/>
              </a:pPr>
              <a:r>
                <a:rPr lang="en-GB" sz="1600" b="1" dirty="0">
                  <a:latin typeface="Arial" pitchFamily="34" charset="0"/>
                </a:rPr>
                <a:t>Assistant</a:t>
              </a:r>
            </a:p>
          </p:txBody>
        </p:sp>
      </p:grpSp>
      <p:grpSp>
        <p:nvGrpSpPr>
          <p:cNvPr id="18" name="Group 17"/>
          <p:cNvGrpSpPr/>
          <p:nvPr/>
        </p:nvGrpSpPr>
        <p:grpSpPr>
          <a:xfrm>
            <a:off x="3887198" y="1196752"/>
            <a:ext cx="1367669" cy="5324252"/>
            <a:chOff x="3887198" y="1196752"/>
            <a:chExt cx="1367669" cy="5324252"/>
          </a:xfrm>
        </p:grpSpPr>
        <p:sp>
          <p:nvSpPr>
            <p:cNvPr id="10" name="_s2055"/>
            <p:cNvSpPr>
              <a:spLocks noChangeArrowheads="1"/>
            </p:cNvSpPr>
            <p:nvPr/>
          </p:nvSpPr>
          <p:spPr bwMode="auto">
            <a:xfrm>
              <a:off x="3887198" y="5190373"/>
              <a:ext cx="1367669" cy="1330631"/>
            </a:xfrm>
            <a:prstGeom prst="ellipse">
              <a:avLst/>
            </a:prstGeom>
            <a:gradFill rotWithShape="1">
              <a:gsLst>
                <a:gs pos="0">
                  <a:srgbClr val="BBE0E3"/>
                </a:gs>
                <a:gs pos="100000">
                  <a:srgbClr val="BBE0E3">
                    <a:gamma/>
                    <a:shade val="46275"/>
                    <a:invGamma/>
                  </a:srgbClr>
                </a:gs>
              </a:gsLst>
              <a:path path="shape">
                <a:fillToRect l="50000" t="50000" r="50000" b="50000"/>
              </a:path>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defTabSz="720000">
                <a:defRPr/>
              </a:pPr>
              <a:endParaRPr lang="en-GB" sz="1600" b="1" dirty="0">
                <a:latin typeface="Arial" pitchFamily="34" charset="0"/>
              </a:endParaRPr>
            </a:p>
            <a:p>
              <a:pPr algn="ctr" defTabSz="720000">
                <a:defRPr/>
              </a:pPr>
              <a:r>
                <a:rPr lang="en-GB" sz="1600" b="1" dirty="0" smtClean="0">
                  <a:latin typeface="Arial" pitchFamily="34" charset="0"/>
                </a:rPr>
                <a:t>Class</a:t>
              </a:r>
            </a:p>
            <a:p>
              <a:pPr algn="ctr" defTabSz="720000">
                <a:defRPr/>
              </a:pPr>
              <a:r>
                <a:rPr lang="en-GB" sz="1600" b="1" dirty="0" smtClean="0">
                  <a:latin typeface="Arial" pitchFamily="34" charset="0"/>
                </a:rPr>
                <a:t>teacher</a:t>
              </a:r>
              <a:endParaRPr lang="en-US" sz="1600" b="1" dirty="0">
                <a:latin typeface="Arial" pitchFamily="34" charset="0"/>
              </a:endParaRPr>
            </a:p>
          </p:txBody>
        </p:sp>
        <p:sp>
          <p:nvSpPr>
            <p:cNvPr id="14" name="_s2059"/>
            <p:cNvSpPr>
              <a:spLocks noChangeArrowheads="1"/>
            </p:cNvSpPr>
            <p:nvPr/>
          </p:nvSpPr>
          <p:spPr bwMode="auto">
            <a:xfrm>
              <a:off x="3887198" y="1196752"/>
              <a:ext cx="1367669" cy="1330631"/>
            </a:xfrm>
            <a:prstGeom prst="ellipse">
              <a:avLst/>
            </a:prstGeom>
            <a:gradFill rotWithShape="1">
              <a:gsLst>
                <a:gs pos="0">
                  <a:srgbClr val="BBE0E3"/>
                </a:gs>
                <a:gs pos="100000">
                  <a:srgbClr val="BBE0E3">
                    <a:gamma/>
                    <a:shade val="46275"/>
                    <a:invGamma/>
                  </a:srgbClr>
                </a:gs>
              </a:gsLst>
              <a:path path="shape">
                <a:fillToRect l="50000" t="50000" r="50000" b="50000"/>
              </a:path>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a:defRPr/>
              </a:pPr>
              <a:endParaRPr lang="en-GB" sz="1600" b="1" dirty="0">
                <a:latin typeface="Arial" pitchFamily="34" charset="0"/>
              </a:endParaRPr>
            </a:p>
            <a:p>
              <a:pPr algn="ctr">
                <a:defRPr/>
              </a:pPr>
              <a:r>
                <a:rPr lang="en-GB" sz="1600" b="1" dirty="0" smtClean="0">
                  <a:latin typeface="Arial" pitchFamily="34" charset="0"/>
                </a:rPr>
                <a:t>Class</a:t>
              </a:r>
            </a:p>
            <a:p>
              <a:pPr algn="ctr">
                <a:defRPr/>
              </a:pPr>
              <a:r>
                <a:rPr lang="en-GB" sz="1600" b="1" dirty="0" smtClean="0">
                  <a:latin typeface="Arial" pitchFamily="34" charset="0"/>
                </a:rPr>
                <a:t>teacher</a:t>
              </a:r>
              <a:endParaRPr lang="en-US" sz="1600" b="1" dirty="0">
                <a:latin typeface="Arial" pitchFamily="34" charset="0"/>
              </a:endParaRPr>
            </a:p>
          </p:txBody>
        </p:sp>
      </p:grpSp>
      <p:sp>
        <p:nvSpPr>
          <p:cNvPr id="15" name="_s2060"/>
          <p:cNvSpPr>
            <a:spLocks noChangeArrowheads="1"/>
          </p:cNvSpPr>
          <p:nvPr/>
        </p:nvSpPr>
        <p:spPr bwMode="auto">
          <a:xfrm>
            <a:off x="3635896" y="2852936"/>
            <a:ext cx="1872208" cy="1944216"/>
          </a:xfrm>
          <a:prstGeom prst="ellipse">
            <a:avLst/>
          </a:prstGeom>
          <a:gradFill rotWithShape="1">
            <a:gsLst>
              <a:gs pos="0">
                <a:srgbClr val="BBE0E3"/>
              </a:gs>
              <a:gs pos="100000">
                <a:srgbClr val="BBE0E3">
                  <a:gamma/>
                  <a:shade val="46275"/>
                  <a:invGamma/>
                </a:srgbClr>
              </a:gs>
            </a:gsLst>
            <a:path path="shape">
              <a:fillToRect l="50000" t="50000" r="50000" b="50000"/>
            </a:path>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a:defRPr/>
            </a:pPr>
            <a:r>
              <a:rPr lang="en-GB" sz="1600" b="1" u="sng" dirty="0" smtClean="0">
                <a:latin typeface="Arial" pitchFamily="34" charset="0"/>
              </a:rPr>
              <a:t>Double </a:t>
            </a:r>
            <a:r>
              <a:rPr lang="en-GB" sz="1600" b="1" u="sng" dirty="0">
                <a:latin typeface="Arial" pitchFamily="34" charset="0"/>
              </a:rPr>
              <a:t>Yr Grp </a:t>
            </a:r>
            <a:r>
              <a:rPr lang="en-GB" sz="1600" b="1" u="sng" dirty="0" smtClean="0">
                <a:latin typeface="Arial" pitchFamily="34" charset="0"/>
              </a:rPr>
              <a:t>(Phase) Hubs</a:t>
            </a:r>
            <a:endParaRPr lang="en-GB" sz="1600" b="1" u="sng" dirty="0">
              <a:latin typeface="Arial" pitchFamily="34" charset="0"/>
            </a:endParaRPr>
          </a:p>
          <a:p>
            <a:pPr algn="ctr">
              <a:defRPr/>
            </a:pPr>
            <a:r>
              <a:rPr lang="en-GB" sz="1600" b="1" dirty="0" err="1">
                <a:solidFill>
                  <a:srgbClr val="FF0000"/>
                </a:solidFill>
                <a:latin typeface="Arial" pitchFamily="34" charset="0"/>
              </a:rPr>
              <a:t>Rec</a:t>
            </a:r>
            <a:r>
              <a:rPr lang="en-GB" sz="1600" b="1" dirty="0">
                <a:latin typeface="Arial" pitchFamily="34" charset="0"/>
              </a:rPr>
              <a:t>, Y1/2, Y3/4,  Y5/6</a:t>
            </a:r>
          </a:p>
          <a:p>
            <a:pPr algn="ctr">
              <a:defRPr/>
            </a:pPr>
            <a:endParaRPr lang="en-US" sz="1600" dirty="0">
              <a:latin typeface="Arial" pitchFamily="34" charset="0"/>
            </a:endParaRPr>
          </a:p>
        </p:txBody>
      </p:sp>
      <p:grpSp>
        <p:nvGrpSpPr>
          <p:cNvPr id="16" name="Group 15"/>
          <p:cNvGrpSpPr/>
          <p:nvPr/>
        </p:nvGrpSpPr>
        <p:grpSpPr>
          <a:xfrm rot="2756639">
            <a:off x="3881631" y="495312"/>
            <a:ext cx="1367669" cy="6725208"/>
            <a:chOff x="3887198" y="1196753"/>
            <a:chExt cx="1367669" cy="5324251"/>
          </a:xfrm>
        </p:grpSpPr>
        <p:sp>
          <p:nvSpPr>
            <p:cNvPr id="20" name="_s2055"/>
            <p:cNvSpPr>
              <a:spLocks noChangeArrowheads="1"/>
            </p:cNvSpPr>
            <p:nvPr/>
          </p:nvSpPr>
          <p:spPr bwMode="auto">
            <a:xfrm>
              <a:off x="3887198" y="5449041"/>
              <a:ext cx="1367669" cy="1071963"/>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defTabSz="720000">
                <a:defRPr/>
              </a:pPr>
              <a:endParaRPr lang="en-GB" sz="1600" b="1" dirty="0">
                <a:latin typeface="Arial" pitchFamily="34" charset="0"/>
              </a:endParaRPr>
            </a:p>
            <a:p>
              <a:pPr algn="ctr" defTabSz="720000">
                <a:defRPr/>
              </a:pPr>
              <a:r>
                <a:rPr lang="en-GB" sz="1600" b="1" dirty="0" smtClean="0">
                  <a:latin typeface="Arial" pitchFamily="34" charset="0"/>
                </a:rPr>
                <a:t>Class</a:t>
              </a:r>
            </a:p>
            <a:p>
              <a:pPr algn="ctr" defTabSz="720000">
                <a:defRPr/>
              </a:pPr>
              <a:r>
                <a:rPr lang="en-GB" sz="1600" b="1" dirty="0" smtClean="0">
                  <a:latin typeface="Arial" pitchFamily="34" charset="0"/>
                </a:rPr>
                <a:t>teacher</a:t>
              </a:r>
              <a:endParaRPr lang="en-US" sz="1600" b="1" dirty="0">
                <a:latin typeface="Arial" pitchFamily="34" charset="0"/>
              </a:endParaRPr>
            </a:p>
          </p:txBody>
        </p:sp>
        <p:sp>
          <p:nvSpPr>
            <p:cNvPr id="21" name="_s2059"/>
            <p:cNvSpPr>
              <a:spLocks noChangeArrowheads="1"/>
            </p:cNvSpPr>
            <p:nvPr/>
          </p:nvSpPr>
          <p:spPr bwMode="auto">
            <a:xfrm>
              <a:off x="3887198" y="1196753"/>
              <a:ext cx="1367669" cy="1064636"/>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a:defRPr/>
              </a:pPr>
              <a:endParaRPr lang="en-GB" sz="1600" b="1" dirty="0">
                <a:latin typeface="Arial" pitchFamily="34" charset="0"/>
              </a:endParaRPr>
            </a:p>
            <a:p>
              <a:pPr algn="ctr">
                <a:defRPr/>
              </a:pPr>
              <a:r>
                <a:rPr lang="en-GB" sz="1600" b="1" dirty="0" smtClean="0">
                  <a:latin typeface="Arial" pitchFamily="34" charset="0"/>
                </a:rPr>
                <a:t>Class</a:t>
              </a:r>
            </a:p>
            <a:p>
              <a:pPr algn="ctr">
                <a:defRPr/>
              </a:pPr>
              <a:r>
                <a:rPr lang="en-GB" sz="1600" b="1" dirty="0" smtClean="0">
                  <a:latin typeface="Arial" pitchFamily="34" charset="0"/>
                </a:rPr>
                <a:t>teacher</a:t>
              </a:r>
              <a:endParaRPr lang="en-US" sz="1600" b="1" dirty="0">
                <a:latin typeface="Arial" pitchFamily="34" charset="0"/>
              </a:endParaRPr>
            </a:p>
          </p:txBody>
        </p:sp>
      </p:grpSp>
      <p:grpSp>
        <p:nvGrpSpPr>
          <p:cNvPr id="22" name="Group 21"/>
          <p:cNvGrpSpPr/>
          <p:nvPr/>
        </p:nvGrpSpPr>
        <p:grpSpPr>
          <a:xfrm rot="18978404">
            <a:off x="3771446" y="486353"/>
            <a:ext cx="1661131" cy="6745460"/>
            <a:chOff x="3593736" y="1180720"/>
            <a:chExt cx="1661131" cy="5340284"/>
          </a:xfrm>
        </p:grpSpPr>
        <p:sp>
          <p:nvSpPr>
            <p:cNvPr id="23" name="_s2055"/>
            <p:cNvSpPr>
              <a:spLocks noChangeArrowheads="1"/>
            </p:cNvSpPr>
            <p:nvPr/>
          </p:nvSpPr>
          <p:spPr bwMode="auto">
            <a:xfrm>
              <a:off x="3887198" y="5449041"/>
              <a:ext cx="1367669" cy="1071963"/>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defTabSz="720000">
                <a:defRPr/>
              </a:pPr>
              <a:r>
                <a:rPr lang="en-GB" sz="1600" b="1" dirty="0" smtClean="0">
                  <a:latin typeface="Arial" pitchFamily="34" charset="0"/>
                </a:rPr>
                <a:t>Teaching Assistant</a:t>
              </a:r>
              <a:endParaRPr lang="en-US" sz="1600" b="1" dirty="0">
                <a:latin typeface="Arial" pitchFamily="34" charset="0"/>
              </a:endParaRPr>
            </a:p>
          </p:txBody>
        </p:sp>
        <p:sp>
          <p:nvSpPr>
            <p:cNvPr id="24" name="_s2059"/>
            <p:cNvSpPr>
              <a:spLocks noChangeArrowheads="1"/>
            </p:cNvSpPr>
            <p:nvPr/>
          </p:nvSpPr>
          <p:spPr bwMode="auto">
            <a:xfrm>
              <a:off x="3593736" y="1180720"/>
              <a:ext cx="1367669" cy="1064636"/>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solidFill>
                <a:srgbClr val="000000"/>
              </a:solidFill>
              <a:round/>
              <a:headEnd/>
              <a:tailEnd/>
            </a:ln>
            <a:effectLst>
              <a:outerShdw dist="107763" dir="8100000" algn="ctr" rotWithShape="0">
                <a:srgbClr val="808080">
                  <a:alpha val="50000"/>
                </a:srgbClr>
              </a:outerShdw>
            </a:effectLst>
          </p:spPr>
          <p:txBody>
            <a:bodyPr lIns="0" tIns="0" rIns="0" bIns="0" anchor="ctr"/>
            <a:lstStyle/>
            <a:p>
              <a:pPr algn="ctr">
                <a:defRPr/>
              </a:pPr>
              <a:endParaRPr lang="en-GB" sz="1600" b="1" dirty="0">
                <a:latin typeface="Arial" pitchFamily="34" charset="0"/>
              </a:endParaRPr>
            </a:p>
            <a:p>
              <a:pPr algn="ctr">
                <a:defRPr/>
              </a:pPr>
              <a:r>
                <a:rPr lang="en-GB" sz="1600" b="1" dirty="0" smtClean="0">
                  <a:latin typeface="Arial" pitchFamily="34" charset="0"/>
                </a:rPr>
                <a:t>Teaching Assistant</a:t>
              </a:r>
              <a:endParaRPr lang="en-US" sz="1600" b="1" dirty="0">
                <a:latin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6"/>
                                        </p:tgtEl>
                                        <p:attrNameLst>
                                          <p:attrName>style.visibility</p:attrName>
                                        </p:attrNameLst>
                                      </p:cBhvr>
                                      <p:to>
                                        <p:strVal val="visible"/>
                                      </p:to>
                                    </p:set>
                                    <p:anim calcmode="discrete" valueType="clr">
                                      <p:cBhvr override="childStyle">
                                        <p:cTn id="7" dur="1000"/>
                                        <p:tgtEl>
                                          <p:spTgt spid="6146"/>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6146"/>
                                        </p:tgtEl>
                                        <p:attrNameLst>
                                          <p:attrName>fillcolor</p:attrName>
                                        </p:attrNameLst>
                                      </p:cBhvr>
                                      <p:tavLst>
                                        <p:tav tm="0">
                                          <p:val>
                                            <p:clrVal>
                                              <a:schemeClr val="accent2"/>
                                            </p:clrVal>
                                          </p:val>
                                        </p:tav>
                                        <p:tav tm="50000">
                                          <p:val>
                                            <p:clrVal>
                                              <a:schemeClr val="hlink"/>
                                            </p:clrVal>
                                          </p:val>
                                        </p:tav>
                                      </p:tavLst>
                                    </p:anim>
                                    <p:set>
                                      <p:cBhvr>
                                        <p:cTn id="9" dur="1000"/>
                                        <p:tgtEl>
                                          <p:spTgt spid="614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dissolv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dissolve">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dissolv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dissolv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dissolve">
                                      <p:cBhvr>
                                        <p:cTn id="3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8037859" y="3678307"/>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95621" y="3616424"/>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12171" y="3651870"/>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31640" y="3678307"/>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5122" name="Title 1"/>
          <p:cNvSpPr>
            <a:spLocks noGrp="1"/>
          </p:cNvSpPr>
          <p:nvPr>
            <p:ph type="title"/>
          </p:nvPr>
        </p:nvSpPr>
        <p:spPr>
          <a:xfrm>
            <a:off x="457200" y="274638"/>
            <a:ext cx="8229600" cy="562074"/>
          </a:xfrm>
        </p:spPr>
        <p:txBody>
          <a:bodyPr>
            <a:normAutofit fontScale="90000"/>
          </a:bodyPr>
          <a:lstStyle/>
          <a:p>
            <a:pPr eaLnBrk="1" hangingPunct="1"/>
            <a:r>
              <a:rPr lang="en-GB" u="sng" dirty="0" smtClean="0"/>
              <a:t>An overarching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8789112"/>
              </p:ext>
            </p:extLst>
          </p:nvPr>
        </p:nvGraphicFramePr>
        <p:xfrm>
          <a:off x="529208" y="387095"/>
          <a:ext cx="8229600" cy="38778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711763" y="3993574"/>
            <a:ext cx="1847237" cy="2308324"/>
          </a:xfrm>
          <a:prstGeom prst="rect">
            <a:avLst/>
          </a:prstGeom>
          <a:solidFill>
            <a:schemeClr val="bg1"/>
          </a:solidFill>
          <a:ln w="38100">
            <a:solidFill>
              <a:schemeClr val="tx1"/>
            </a:solidFill>
          </a:ln>
        </p:spPr>
        <p:txBody>
          <a:bodyPr wrap="square" rtlCol="0">
            <a:spAutoFit/>
          </a:bodyPr>
          <a:lstStyle/>
          <a:p>
            <a:r>
              <a:rPr lang="en-GB" sz="1600" b="1" u="sng" dirty="0" smtClean="0">
                <a:solidFill>
                  <a:srgbClr val="FF0000"/>
                </a:solidFill>
              </a:rPr>
              <a:t>Mrs Preston</a:t>
            </a:r>
          </a:p>
          <a:p>
            <a:r>
              <a:rPr lang="en-GB" sz="1600" b="1" dirty="0" smtClean="0">
                <a:solidFill>
                  <a:sysClr val="windowText" lastClr="000000"/>
                </a:solidFill>
              </a:rPr>
              <a:t>Miss Benfield</a:t>
            </a:r>
          </a:p>
          <a:p>
            <a:r>
              <a:rPr lang="en-GB" sz="1600" b="1" dirty="0" smtClean="0">
                <a:solidFill>
                  <a:sysClr val="windowText" lastClr="000000"/>
                </a:solidFill>
              </a:rPr>
              <a:t>Miss Aldis</a:t>
            </a:r>
          </a:p>
          <a:p>
            <a:r>
              <a:rPr lang="en-GB" sz="1600" b="1" dirty="0" smtClean="0">
                <a:solidFill>
                  <a:sysClr val="windowText" lastClr="000000"/>
                </a:solidFill>
              </a:rPr>
              <a:t>Mr Rowe</a:t>
            </a:r>
          </a:p>
          <a:p>
            <a:r>
              <a:rPr lang="en-GB" sz="1600" b="1" dirty="0" smtClean="0">
                <a:solidFill>
                  <a:sysClr val="windowText" lastClr="000000"/>
                </a:solidFill>
              </a:rPr>
              <a:t>Mrs Shingfield</a:t>
            </a:r>
          </a:p>
          <a:p>
            <a:r>
              <a:rPr lang="en-GB" sz="1600" b="1" dirty="0" smtClean="0">
                <a:solidFill>
                  <a:sysClr val="windowText" lastClr="000000"/>
                </a:solidFill>
              </a:rPr>
              <a:t>Mrs Colligiani</a:t>
            </a:r>
          </a:p>
          <a:p>
            <a:r>
              <a:rPr lang="en-GB" sz="1600" b="1" dirty="0" smtClean="0">
                <a:solidFill>
                  <a:sysClr val="windowText" lastClr="000000"/>
                </a:solidFill>
              </a:rPr>
              <a:t>Mrs Dobson / Mrs Cairns</a:t>
            </a:r>
          </a:p>
          <a:p>
            <a:r>
              <a:rPr lang="en-GB" sz="1600" b="1" dirty="0" smtClean="0">
                <a:solidFill>
                  <a:sysClr val="windowText" lastClr="000000"/>
                </a:solidFill>
              </a:rPr>
              <a:t>Miss Mullins</a:t>
            </a:r>
          </a:p>
        </p:txBody>
      </p:sp>
      <p:sp>
        <p:nvSpPr>
          <p:cNvPr id="6" name="TextBox 5"/>
          <p:cNvSpPr txBox="1"/>
          <p:nvPr/>
        </p:nvSpPr>
        <p:spPr>
          <a:xfrm>
            <a:off x="428814" y="3977357"/>
            <a:ext cx="1861865" cy="1323439"/>
          </a:xfrm>
          <a:prstGeom prst="rect">
            <a:avLst/>
          </a:prstGeom>
          <a:solidFill>
            <a:schemeClr val="bg1"/>
          </a:solidFill>
          <a:ln w="38100">
            <a:solidFill>
              <a:schemeClr val="tx1"/>
            </a:solidFill>
          </a:ln>
        </p:spPr>
        <p:txBody>
          <a:bodyPr wrap="square" rtlCol="0">
            <a:spAutoFit/>
          </a:bodyPr>
          <a:lstStyle/>
          <a:p>
            <a:pPr defTabSz="985838"/>
            <a:r>
              <a:rPr lang="en-GB" sz="1600" b="1" u="sng" dirty="0" smtClean="0">
                <a:solidFill>
                  <a:srgbClr val="FF0000"/>
                </a:solidFill>
              </a:rPr>
              <a:t>Mrs Appleby </a:t>
            </a:r>
            <a:r>
              <a:rPr lang="en-GB" sz="1600" b="1" dirty="0" smtClean="0">
                <a:solidFill>
                  <a:srgbClr val="FF0000"/>
                </a:solidFill>
              </a:rPr>
              <a:t>/ </a:t>
            </a:r>
          </a:p>
          <a:p>
            <a:pPr defTabSz="985838"/>
            <a:r>
              <a:rPr lang="en-GB" sz="1600" b="1" dirty="0" smtClean="0"/>
              <a:t>Mrs Pell</a:t>
            </a:r>
          </a:p>
          <a:p>
            <a:r>
              <a:rPr lang="en-GB" sz="1600" b="1" dirty="0" smtClean="0">
                <a:solidFill>
                  <a:sysClr val="windowText" lastClr="000000"/>
                </a:solidFill>
              </a:rPr>
              <a:t>Mrs Melton</a:t>
            </a:r>
          </a:p>
          <a:p>
            <a:r>
              <a:rPr lang="en-GB" sz="1600" b="1" dirty="0" smtClean="0"/>
              <a:t>Mrs Bartlett</a:t>
            </a:r>
            <a:endParaRPr lang="en-GB" sz="1600" b="1" dirty="0" smtClean="0">
              <a:solidFill>
                <a:sysClr val="windowText" lastClr="000000"/>
              </a:solidFill>
            </a:endParaRPr>
          </a:p>
          <a:p>
            <a:r>
              <a:rPr lang="en-GB" sz="1600" b="1" dirty="0" smtClean="0">
                <a:solidFill>
                  <a:sysClr val="windowText" lastClr="000000"/>
                </a:solidFill>
              </a:rPr>
              <a:t>Mrs Dann</a:t>
            </a:r>
          </a:p>
        </p:txBody>
      </p:sp>
      <p:sp>
        <p:nvSpPr>
          <p:cNvPr id="13" name="TextBox 12"/>
          <p:cNvSpPr txBox="1"/>
          <p:nvPr/>
        </p:nvSpPr>
        <p:spPr>
          <a:xfrm>
            <a:off x="4860032" y="4004042"/>
            <a:ext cx="2160240" cy="2308324"/>
          </a:xfrm>
          <a:prstGeom prst="rect">
            <a:avLst/>
          </a:prstGeom>
          <a:solidFill>
            <a:schemeClr val="bg1"/>
          </a:solidFill>
          <a:ln w="38100">
            <a:solidFill>
              <a:schemeClr val="tx1"/>
            </a:solidFill>
          </a:ln>
        </p:spPr>
        <p:txBody>
          <a:bodyPr wrap="square" rtlCol="0">
            <a:spAutoFit/>
          </a:bodyPr>
          <a:lstStyle/>
          <a:p>
            <a:r>
              <a:rPr lang="en-GB" sz="1600" b="1" u="sng" dirty="0" smtClean="0">
                <a:solidFill>
                  <a:srgbClr val="FF0000"/>
                </a:solidFill>
              </a:rPr>
              <a:t>Mrs Lange</a:t>
            </a:r>
            <a:r>
              <a:rPr lang="en-GB" sz="1600" dirty="0" smtClean="0">
                <a:solidFill>
                  <a:srgbClr val="FF0000"/>
                </a:solidFill>
              </a:rPr>
              <a:t> /</a:t>
            </a:r>
          </a:p>
          <a:p>
            <a:r>
              <a:rPr lang="en-GB" sz="1600" b="1" dirty="0" smtClean="0"/>
              <a:t>Miss Scott</a:t>
            </a:r>
            <a:endParaRPr lang="en-GB" sz="1600" b="1" u="sng" dirty="0" smtClean="0">
              <a:solidFill>
                <a:srgbClr val="FF0000"/>
              </a:solidFill>
            </a:endParaRPr>
          </a:p>
          <a:p>
            <a:r>
              <a:rPr lang="en-GB" sz="1600" b="1" dirty="0" smtClean="0">
                <a:solidFill>
                  <a:sysClr val="windowText" lastClr="000000"/>
                </a:solidFill>
              </a:rPr>
              <a:t>Miss Morrison</a:t>
            </a:r>
          </a:p>
          <a:p>
            <a:r>
              <a:rPr lang="en-GB" sz="1600" b="1" dirty="0" smtClean="0">
                <a:solidFill>
                  <a:sysClr val="windowText" lastClr="000000"/>
                </a:solidFill>
              </a:rPr>
              <a:t>Mrs Beach</a:t>
            </a:r>
          </a:p>
          <a:p>
            <a:r>
              <a:rPr lang="en-GB" sz="1600" b="1" dirty="0" smtClean="0">
                <a:solidFill>
                  <a:sysClr val="windowText" lastClr="000000"/>
                </a:solidFill>
              </a:rPr>
              <a:t>Mr </a:t>
            </a:r>
            <a:r>
              <a:rPr lang="en-GB" sz="1600" b="1" dirty="0" err="1" smtClean="0">
                <a:solidFill>
                  <a:sysClr val="windowText" lastClr="000000"/>
                </a:solidFill>
              </a:rPr>
              <a:t>Parmiter</a:t>
            </a:r>
            <a:endParaRPr lang="en-GB" sz="1600" b="1" dirty="0" smtClean="0">
              <a:solidFill>
                <a:sysClr val="windowText" lastClr="000000"/>
              </a:solidFill>
            </a:endParaRPr>
          </a:p>
          <a:p>
            <a:r>
              <a:rPr lang="en-GB" sz="1600" b="1" dirty="0" smtClean="0">
                <a:solidFill>
                  <a:sysClr val="windowText" lastClr="000000"/>
                </a:solidFill>
              </a:rPr>
              <a:t>Miss </a:t>
            </a:r>
            <a:r>
              <a:rPr lang="en-GB" sz="1600" b="1" dirty="0" err="1" smtClean="0">
                <a:solidFill>
                  <a:sysClr val="windowText" lastClr="000000"/>
                </a:solidFill>
              </a:rPr>
              <a:t>Scutt</a:t>
            </a:r>
            <a:endParaRPr lang="en-GB" sz="1600" b="1" dirty="0" smtClean="0">
              <a:solidFill>
                <a:sysClr val="windowText" lastClr="000000"/>
              </a:solidFill>
            </a:endParaRPr>
          </a:p>
          <a:p>
            <a:r>
              <a:rPr lang="en-GB" sz="1600" b="1" dirty="0" smtClean="0">
                <a:solidFill>
                  <a:sysClr val="windowText" lastClr="000000"/>
                </a:solidFill>
              </a:rPr>
              <a:t>Mrs Roberts</a:t>
            </a:r>
          </a:p>
          <a:p>
            <a:r>
              <a:rPr lang="en-GB" sz="1600" b="1" dirty="0" smtClean="0">
                <a:solidFill>
                  <a:sysClr val="windowText" lastClr="000000"/>
                </a:solidFill>
              </a:rPr>
              <a:t>Mrs Barnicoat</a:t>
            </a:r>
          </a:p>
          <a:p>
            <a:r>
              <a:rPr lang="en-GB" sz="1600" b="1" dirty="0" smtClean="0">
                <a:solidFill>
                  <a:sysClr val="windowText" lastClr="000000"/>
                </a:solidFill>
              </a:rPr>
              <a:t>Mrs Woolwright</a:t>
            </a:r>
          </a:p>
        </p:txBody>
      </p:sp>
      <p:sp>
        <p:nvSpPr>
          <p:cNvPr id="15" name="TextBox 14"/>
          <p:cNvSpPr txBox="1"/>
          <p:nvPr/>
        </p:nvSpPr>
        <p:spPr>
          <a:xfrm>
            <a:off x="7257585" y="3997037"/>
            <a:ext cx="1659359" cy="2062103"/>
          </a:xfrm>
          <a:prstGeom prst="rect">
            <a:avLst/>
          </a:prstGeom>
          <a:solidFill>
            <a:schemeClr val="bg1"/>
          </a:solidFill>
          <a:ln w="38100">
            <a:solidFill>
              <a:schemeClr val="tx1"/>
            </a:solidFill>
          </a:ln>
        </p:spPr>
        <p:txBody>
          <a:bodyPr wrap="square" rtlCol="0">
            <a:spAutoFit/>
          </a:bodyPr>
          <a:lstStyle/>
          <a:p>
            <a:r>
              <a:rPr lang="en-GB" sz="1600" b="1" u="sng" dirty="0" smtClean="0">
                <a:solidFill>
                  <a:srgbClr val="FF0000"/>
                </a:solidFill>
              </a:rPr>
              <a:t>Mr Quinton</a:t>
            </a:r>
          </a:p>
          <a:p>
            <a:r>
              <a:rPr lang="en-GB" sz="1600" b="1" dirty="0" smtClean="0">
                <a:solidFill>
                  <a:sysClr val="windowText" lastClr="000000"/>
                </a:solidFill>
              </a:rPr>
              <a:t>Mrs Harrison</a:t>
            </a:r>
          </a:p>
          <a:p>
            <a:r>
              <a:rPr lang="en-GB" sz="1600" b="1" dirty="0" smtClean="0">
                <a:solidFill>
                  <a:sysClr val="windowText" lastClr="000000"/>
                </a:solidFill>
              </a:rPr>
              <a:t>Mr Attewell</a:t>
            </a:r>
          </a:p>
          <a:p>
            <a:r>
              <a:rPr lang="en-GB" sz="1600" b="1" dirty="0" smtClean="0">
                <a:solidFill>
                  <a:sysClr val="windowText" lastClr="000000"/>
                </a:solidFill>
              </a:rPr>
              <a:t>Miss Lacey</a:t>
            </a:r>
          </a:p>
          <a:p>
            <a:r>
              <a:rPr lang="en-GB" sz="1600" b="1" dirty="0" smtClean="0">
                <a:solidFill>
                  <a:sysClr val="windowText" lastClr="000000"/>
                </a:solidFill>
              </a:rPr>
              <a:t>Miss Staines</a:t>
            </a:r>
          </a:p>
          <a:p>
            <a:r>
              <a:rPr lang="en-GB" sz="1600" b="1" dirty="0" smtClean="0">
                <a:solidFill>
                  <a:sysClr val="windowText" lastClr="000000"/>
                </a:solidFill>
              </a:rPr>
              <a:t>Miss Garcia</a:t>
            </a:r>
          </a:p>
          <a:p>
            <a:r>
              <a:rPr lang="en-GB" sz="1600" b="1" dirty="0" smtClean="0">
                <a:solidFill>
                  <a:sysClr val="windowText" lastClr="000000"/>
                </a:solidFill>
              </a:rPr>
              <a:t>Miss Richards</a:t>
            </a:r>
          </a:p>
          <a:p>
            <a:r>
              <a:rPr lang="en-GB" sz="1600" b="1" dirty="0" smtClean="0">
                <a:solidFill>
                  <a:sysClr val="windowText" lastClr="000000"/>
                </a:solidFill>
              </a:rPr>
              <a:t>Mrs Brunskill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Structural Changes?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108535237"/>
              </p:ext>
            </p:extLst>
          </p:nvPr>
        </p:nvGraphicFramePr>
        <p:xfrm>
          <a:off x="1907704" y="1340768"/>
          <a:ext cx="4824537" cy="4691752"/>
        </p:xfrm>
        <a:graphic>
          <a:graphicData uri="http://schemas.openxmlformats.org/drawingml/2006/table">
            <a:tbl>
              <a:tblPr firstRow="1" bandRow="1">
                <a:tableStyleId>{5C22544A-7EE6-4342-B048-85BDC9FD1C3A}</a:tableStyleId>
              </a:tblPr>
              <a:tblGrid>
                <a:gridCol w="1497270">
                  <a:extLst>
                    <a:ext uri="{9D8B030D-6E8A-4147-A177-3AD203B41FA5}">
                      <a16:colId xmlns:a16="http://schemas.microsoft.com/office/drawing/2014/main" val="20000"/>
                    </a:ext>
                  </a:extLst>
                </a:gridCol>
                <a:gridCol w="1663633">
                  <a:extLst>
                    <a:ext uri="{9D8B030D-6E8A-4147-A177-3AD203B41FA5}">
                      <a16:colId xmlns:a16="http://schemas.microsoft.com/office/drawing/2014/main" val="20001"/>
                    </a:ext>
                  </a:extLst>
                </a:gridCol>
                <a:gridCol w="1663634">
                  <a:extLst>
                    <a:ext uri="{9D8B030D-6E8A-4147-A177-3AD203B41FA5}">
                      <a16:colId xmlns:a16="http://schemas.microsoft.com/office/drawing/2014/main" val="342469941"/>
                    </a:ext>
                  </a:extLst>
                </a:gridCol>
              </a:tblGrid>
              <a:tr h="648072">
                <a:tc>
                  <a:txBody>
                    <a:bodyPr/>
                    <a:lstStyle/>
                    <a:p>
                      <a:r>
                        <a:rPr lang="en-GB" dirty="0" smtClean="0">
                          <a:solidFill>
                            <a:schemeClr val="bg1"/>
                          </a:solidFill>
                        </a:rPr>
                        <a:t>Hubs</a:t>
                      </a:r>
                      <a:endParaRPr lang="en-GB" dirty="0">
                        <a:solidFill>
                          <a:schemeClr val="bg1"/>
                        </a:solidFill>
                      </a:endParaRPr>
                    </a:p>
                  </a:txBody>
                  <a:tcPr/>
                </a:tc>
                <a:tc>
                  <a:txBody>
                    <a:bodyPr/>
                    <a:lstStyle/>
                    <a:p>
                      <a:r>
                        <a:rPr lang="en-GB" dirty="0" smtClean="0">
                          <a:solidFill>
                            <a:schemeClr val="bg1"/>
                          </a:solidFill>
                        </a:rPr>
                        <a:t>Hub Size</a:t>
                      </a:r>
                    </a:p>
                  </a:txBody>
                  <a:tcPr/>
                </a:tc>
                <a:tc>
                  <a:txBody>
                    <a:bodyPr/>
                    <a:lstStyle/>
                    <a:p>
                      <a:r>
                        <a:rPr lang="en-GB" dirty="0" smtClean="0">
                          <a:solidFill>
                            <a:schemeClr val="bg1"/>
                          </a:solidFill>
                        </a:rPr>
                        <a:t>Ratios</a:t>
                      </a:r>
                    </a:p>
                  </a:txBody>
                  <a:tcPr/>
                </a:tc>
                <a:extLst>
                  <a:ext uri="{0D108BD9-81ED-4DB2-BD59-A6C34878D82A}">
                    <a16:rowId xmlns:a16="http://schemas.microsoft.com/office/drawing/2014/main" val="10000"/>
                  </a:ext>
                </a:extLst>
              </a:tr>
              <a:tr h="370840">
                <a:tc>
                  <a:txBody>
                    <a:bodyPr/>
                    <a:lstStyle/>
                    <a:p>
                      <a:r>
                        <a:rPr lang="en-GB" dirty="0" smtClean="0"/>
                        <a:t>Reception</a:t>
                      </a:r>
                    </a:p>
                    <a:p>
                      <a:r>
                        <a:rPr lang="en-GB" dirty="0" smtClean="0"/>
                        <a:t>(Explorers)</a:t>
                      </a:r>
                      <a:endParaRPr lang="en-GB" dirty="0"/>
                    </a:p>
                  </a:txBody>
                  <a:tcPr/>
                </a:tc>
                <a:tc>
                  <a:txBody>
                    <a:bodyPr/>
                    <a:lstStyle/>
                    <a:p>
                      <a:r>
                        <a:rPr lang="en-GB" dirty="0" smtClean="0">
                          <a:solidFill>
                            <a:srgbClr val="00B050"/>
                          </a:solidFill>
                        </a:rPr>
                        <a:t>60</a:t>
                      </a:r>
                      <a:endParaRPr lang="en-GB" dirty="0">
                        <a:solidFill>
                          <a:srgbClr val="00B050"/>
                        </a:solidFill>
                      </a:endParaRPr>
                    </a:p>
                  </a:txBody>
                  <a:tcPr/>
                </a:tc>
                <a:tc>
                  <a:txBody>
                    <a:bodyPr/>
                    <a:lstStyle/>
                    <a:p>
                      <a:r>
                        <a:rPr lang="en-GB" dirty="0" smtClean="0">
                          <a:solidFill>
                            <a:srgbClr val="00B050"/>
                          </a:solidFill>
                        </a:rPr>
                        <a:t>20:1</a:t>
                      </a:r>
                      <a:endParaRPr lang="en-GB" dirty="0">
                        <a:solidFill>
                          <a:srgbClr val="00B050"/>
                        </a:solidFill>
                      </a:endParaRPr>
                    </a:p>
                  </a:txBody>
                  <a:tcPr/>
                </a:tc>
                <a:extLst>
                  <a:ext uri="{0D108BD9-81ED-4DB2-BD59-A6C34878D82A}">
                    <a16:rowId xmlns:a16="http://schemas.microsoft.com/office/drawing/2014/main" val="10001"/>
                  </a:ext>
                </a:extLst>
              </a:tr>
              <a:tr h="370840">
                <a:tc>
                  <a:txBody>
                    <a:bodyPr/>
                    <a:lstStyle/>
                    <a:p>
                      <a:endParaRPr lang="en-GB" dirty="0"/>
                    </a:p>
                  </a:txBody>
                  <a:tcPr/>
                </a:tc>
                <a:tc>
                  <a:txBody>
                    <a:bodyPr/>
                    <a:lstStyle/>
                    <a:p>
                      <a:endParaRPr lang="en-GB" dirty="0">
                        <a:solidFill>
                          <a:srgbClr val="00B050"/>
                        </a:solidFill>
                      </a:endParaRPr>
                    </a:p>
                  </a:txBody>
                  <a:tcPr/>
                </a:tc>
                <a:tc>
                  <a:txBody>
                    <a:bodyPr/>
                    <a:lstStyle/>
                    <a:p>
                      <a:endParaRPr lang="en-GB" dirty="0">
                        <a:solidFill>
                          <a:srgbClr val="00B050"/>
                        </a:solidFill>
                      </a:endParaRPr>
                    </a:p>
                  </a:txBody>
                  <a:tcPr/>
                </a:tc>
                <a:extLst>
                  <a:ext uri="{0D108BD9-81ED-4DB2-BD59-A6C34878D82A}">
                    <a16:rowId xmlns:a16="http://schemas.microsoft.com/office/drawing/2014/main" val="10002"/>
                  </a:ext>
                </a:extLst>
              </a:tr>
              <a:tr h="370840">
                <a:tc>
                  <a:txBody>
                    <a:bodyPr/>
                    <a:lstStyle/>
                    <a:p>
                      <a:r>
                        <a:rPr lang="en-GB" dirty="0" smtClean="0"/>
                        <a:t>Y1/2</a:t>
                      </a:r>
                    </a:p>
                    <a:p>
                      <a:r>
                        <a:rPr lang="en-GB" dirty="0" smtClean="0"/>
                        <a:t>(Discoverers)</a:t>
                      </a:r>
                      <a:endParaRPr lang="en-GB" dirty="0"/>
                    </a:p>
                  </a:txBody>
                  <a:tcPr/>
                </a:tc>
                <a:tc>
                  <a:txBody>
                    <a:bodyPr/>
                    <a:lstStyle/>
                    <a:p>
                      <a:r>
                        <a:rPr lang="en-GB" dirty="0" smtClean="0">
                          <a:solidFill>
                            <a:srgbClr val="00B050"/>
                          </a:solidFill>
                        </a:rPr>
                        <a:t>115</a:t>
                      </a:r>
                      <a:endParaRPr lang="en-GB" dirty="0">
                        <a:solidFill>
                          <a:srgbClr val="00B050"/>
                        </a:solidFill>
                      </a:endParaRPr>
                    </a:p>
                  </a:txBody>
                  <a:tcPr/>
                </a:tc>
                <a:tc>
                  <a:txBody>
                    <a:bodyPr/>
                    <a:lstStyle/>
                    <a:p>
                      <a:r>
                        <a:rPr lang="en-GB" dirty="0" smtClean="0">
                          <a:solidFill>
                            <a:srgbClr val="00B050"/>
                          </a:solidFill>
                        </a:rPr>
                        <a:t>19:1</a:t>
                      </a:r>
                      <a:endParaRPr lang="en-GB" dirty="0">
                        <a:solidFill>
                          <a:srgbClr val="00B050"/>
                        </a:solidFill>
                      </a:endParaRPr>
                    </a:p>
                  </a:txBody>
                  <a:tcPr/>
                </a:tc>
                <a:extLst>
                  <a:ext uri="{0D108BD9-81ED-4DB2-BD59-A6C34878D82A}">
                    <a16:rowId xmlns:a16="http://schemas.microsoft.com/office/drawing/2014/main" val="10003"/>
                  </a:ext>
                </a:extLst>
              </a:tr>
              <a:tr h="370840">
                <a:tc>
                  <a:txBody>
                    <a:bodyPr/>
                    <a:lstStyle/>
                    <a:p>
                      <a:endParaRPr lang="en-GB" dirty="0"/>
                    </a:p>
                  </a:txBody>
                  <a:tcPr/>
                </a:tc>
                <a:tc>
                  <a:txBody>
                    <a:bodyPr/>
                    <a:lstStyle/>
                    <a:p>
                      <a:endParaRPr lang="en-GB" dirty="0">
                        <a:solidFill>
                          <a:srgbClr val="00B050"/>
                        </a:solidFill>
                      </a:endParaRPr>
                    </a:p>
                  </a:txBody>
                  <a:tcPr/>
                </a:tc>
                <a:tc>
                  <a:txBody>
                    <a:bodyPr/>
                    <a:lstStyle/>
                    <a:p>
                      <a:endParaRPr lang="en-GB" dirty="0">
                        <a:solidFill>
                          <a:srgbClr val="00B050"/>
                        </a:solidFill>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Y3/4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(inventors)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B050"/>
                          </a:solidFill>
                          <a:effectLst/>
                          <a:uLnTx/>
                          <a:uFillTx/>
                          <a:latin typeface="Calibri"/>
                          <a:ea typeface="+mn-ea"/>
                          <a:cs typeface="+mn-cs"/>
                        </a:rPr>
                        <a:t>120</a:t>
                      </a:r>
                      <a:endParaRPr kumimoji="0" lang="en-GB" sz="1800" b="0" i="0" u="none" strike="noStrike" kern="1200" cap="none" spc="0" normalizeH="0" baseline="0" noProof="0" dirty="0">
                        <a:ln>
                          <a:noFill/>
                        </a:ln>
                        <a:solidFill>
                          <a:srgbClr val="00B050"/>
                        </a:solidFill>
                        <a:effectLst/>
                        <a:uLnTx/>
                        <a:uFillTx/>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B050"/>
                          </a:solidFill>
                          <a:effectLst/>
                          <a:uLnTx/>
                          <a:uFillTx/>
                          <a:latin typeface="Calibri"/>
                          <a:ea typeface="+mn-ea"/>
                          <a:cs typeface="+mn-cs"/>
                        </a:rPr>
                        <a:t>20:1</a:t>
                      </a:r>
                      <a:endParaRPr kumimoji="0" lang="en-GB" sz="1800" b="0" i="0" u="none" strike="noStrike" kern="1200" cap="none" spc="0" normalizeH="0" baseline="0" noProof="0" dirty="0">
                        <a:ln>
                          <a:noFill/>
                        </a:ln>
                        <a:solidFill>
                          <a:srgbClr val="00B050"/>
                        </a:solidFill>
                        <a:effectLst/>
                        <a:uLnTx/>
                        <a:uFillTx/>
                        <a:latin typeface="Calibri"/>
                        <a:ea typeface="+mn-ea"/>
                        <a:cs typeface="+mn-cs"/>
                      </a:endParaRPr>
                    </a:p>
                  </a:txBody>
                  <a:tcPr/>
                </a:tc>
                <a:extLst>
                  <a:ext uri="{0D108BD9-81ED-4DB2-BD59-A6C34878D82A}">
                    <a16:rowId xmlns:a16="http://schemas.microsoft.com/office/drawing/2014/main" val="10005"/>
                  </a:ext>
                </a:extLst>
              </a:tr>
              <a:tr h="370840">
                <a:tc>
                  <a:txBody>
                    <a:bodyPr/>
                    <a:lstStyle/>
                    <a:p>
                      <a:endParaRPr lang="en-GB" dirty="0"/>
                    </a:p>
                  </a:txBody>
                  <a:tcPr/>
                </a:tc>
                <a:tc>
                  <a:txBody>
                    <a:bodyPr/>
                    <a:lstStyle/>
                    <a:p>
                      <a:endParaRPr lang="en-GB" dirty="0">
                        <a:solidFill>
                          <a:srgbClr val="00B050"/>
                        </a:solidFill>
                      </a:endParaRPr>
                    </a:p>
                  </a:txBody>
                  <a:tcPr/>
                </a:tc>
                <a:tc>
                  <a:txBody>
                    <a:bodyPr/>
                    <a:lstStyle/>
                    <a:p>
                      <a:endParaRPr lang="en-GB" dirty="0">
                        <a:solidFill>
                          <a:srgbClr val="00B050"/>
                        </a:solidFill>
                      </a:endParaRPr>
                    </a:p>
                  </a:txBody>
                  <a:tcPr/>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Y5/6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(Innovators)</a:t>
                      </a:r>
                    </a:p>
                  </a:txBody>
                  <a:tcPr/>
                </a:tc>
                <a:tc>
                  <a:txBody>
                    <a:bodyPr/>
                    <a:lstStyle/>
                    <a:p>
                      <a:r>
                        <a:rPr lang="en-GB" dirty="0" smtClean="0">
                          <a:solidFill>
                            <a:srgbClr val="00B050"/>
                          </a:solidFill>
                        </a:rPr>
                        <a:t>116</a:t>
                      </a:r>
                      <a:endParaRPr lang="en-GB" dirty="0">
                        <a:solidFill>
                          <a:srgbClr val="00B050"/>
                        </a:solidFill>
                      </a:endParaRPr>
                    </a:p>
                  </a:txBody>
                  <a:tcPr/>
                </a:tc>
                <a:tc>
                  <a:txBody>
                    <a:bodyPr/>
                    <a:lstStyle/>
                    <a:p>
                      <a:r>
                        <a:rPr lang="en-GB" dirty="0" smtClean="0">
                          <a:solidFill>
                            <a:srgbClr val="00B050"/>
                          </a:solidFill>
                        </a:rPr>
                        <a:t>19:1</a:t>
                      </a:r>
                      <a:endParaRPr lang="en-GB" dirty="0">
                        <a:solidFill>
                          <a:srgbClr val="00B050"/>
                        </a:solidFill>
                      </a:endParaRPr>
                    </a:p>
                  </a:txBody>
                  <a:tcPr/>
                </a:tc>
                <a:extLst>
                  <a:ext uri="{0D108BD9-81ED-4DB2-BD59-A6C34878D82A}">
                    <a16:rowId xmlns:a16="http://schemas.microsoft.com/office/drawing/2014/main" val="10009"/>
                  </a:ext>
                </a:extLst>
              </a:tr>
              <a:tr h="370840">
                <a:tc>
                  <a:txBody>
                    <a:bodyPr/>
                    <a:lstStyle/>
                    <a:p>
                      <a:endParaRPr lang="en-GB" dirty="0"/>
                    </a:p>
                  </a:txBody>
                  <a:tcPr/>
                </a:tc>
                <a:tc>
                  <a:txBody>
                    <a:bodyPr/>
                    <a:lstStyle/>
                    <a:p>
                      <a:endParaRPr lang="en-GB" dirty="0">
                        <a:solidFill>
                          <a:srgbClr val="00B050"/>
                        </a:solidFill>
                      </a:endParaRPr>
                    </a:p>
                  </a:txBody>
                  <a:tcPr/>
                </a:tc>
                <a:tc>
                  <a:txBody>
                    <a:bodyPr/>
                    <a:lstStyle/>
                    <a:p>
                      <a:endParaRPr lang="en-GB" dirty="0">
                        <a:solidFill>
                          <a:srgbClr val="00B050"/>
                        </a:solidFill>
                      </a:endParaRPr>
                    </a:p>
                  </a:txBody>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060848"/>
            <a:ext cx="8229600" cy="1143000"/>
          </a:xfrm>
        </p:spPr>
        <p:txBody>
          <a:bodyPr/>
          <a:lstStyle/>
          <a:p>
            <a:r>
              <a:rPr lang="en-GB" dirty="0" smtClean="0"/>
              <a:t>Learning is about </a:t>
            </a:r>
            <a:r>
              <a:rPr lang="en-GB" u="sng" dirty="0" smtClean="0"/>
              <a:t>People</a:t>
            </a:r>
            <a:endParaRPr lang="en-GB" u="sng" dirty="0"/>
          </a:p>
        </p:txBody>
      </p:sp>
    </p:spTree>
    <p:extLst>
      <p:ext uri="{BB962C8B-B14F-4D97-AF65-F5344CB8AC3E}">
        <p14:creationId xmlns:p14="http://schemas.microsoft.com/office/powerpoint/2010/main" val="1426326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620688"/>
          <a:ext cx="9144000"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Image result for thinking child cartoon image"/>
          <p:cNvPicPr>
            <a:picLocks noChangeAspect="1" noChangeArrowheads="1"/>
          </p:cNvPicPr>
          <p:nvPr/>
        </p:nvPicPr>
        <p:blipFill rotWithShape="1">
          <a:blip r:embed="rId8">
            <a:extLst>
              <a:ext uri="{28A0092B-C50C-407E-A947-70E740481C1C}">
                <a14:useLocalDpi xmlns:a14="http://schemas.microsoft.com/office/drawing/2010/main" val="0"/>
              </a:ext>
            </a:extLst>
          </a:blip>
          <a:srcRect l="51755" t="6450" b="39551"/>
          <a:stretch/>
        </p:blipFill>
        <p:spPr bwMode="auto">
          <a:xfrm>
            <a:off x="3798389" y="2852936"/>
            <a:ext cx="1547221" cy="163262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67544" y="188640"/>
            <a:ext cx="8229600" cy="432048"/>
          </a:xfrm>
        </p:spPr>
        <p:txBody>
          <a:bodyPr>
            <a:normAutofit fontScale="90000"/>
          </a:bodyPr>
          <a:lstStyle/>
          <a:p>
            <a:pPr eaLnBrk="1" hangingPunct="1"/>
            <a:r>
              <a:rPr lang="en-GB" sz="2800" dirty="0" smtClean="0"/>
              <a:t>The Child’s perspective</a:t>
            </a:r>
          </a:p>
        </p:txBody>
      </p:sp>
    </p:spTree>
    <p:extLst>
      <p:ext uri="{BB962C8B-B14F-4D97-AF65-F5344CB8AC3E}">
        <p14:creationId xmlns:p14="http://schemas.microsoft.com/office/powerpoint/2010/main" val="761951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65870081"/>
              </p:ext>
            </p:extLst>
          </p:nvPr>
        </p:nvGraphicFramePr>
        <p:xfrm>
          <a:off x="0" y="620688"/>
          <a:ext cx="9144000"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457200" y="274638"/>
            <a:ext cx="8229600" cy="490066"/>
          </a:xfrm>
        </p:spPr>
        <p:txBody>
          <a:bodyPr>
            <a:noAutofit/>
          </a:bodyPr>
          <a:lstStyle/>
          <a:p>
            <a:pPr eaLnBrk="1" hangingPunct="1"/>
            <a:r>
              <a:rPr lang="en-GB" sz="3200" dirty="0" smtClean="0"/>
              <a:t>The Teacher’s perspective</a:t>
            </a:r>
          </a:p>
        </p:txBody>
      </p:sp>
      <p:pic>
        <p:nvPicPr>
          <p:cNvPr id="3074" name="Picture 2" descr="Image result for thinking teacher cartoon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44323" t="15077"/>
          <a:stretch/>
        </p:blipFill>
        <p:spPr bwMode="auto">
          <a:xfrm>
            <a:off x="3895209" y="2874942"/>
            <a:ext cx="1353582" cy="1468155"/>
          </a:xfrm>
          <a:prstGeom prst="ellipse">
            <a:avLst/>
          </a:prstGeom>
          <a:ln w="63500" cap="rnd">
            <a:noFill/>
          </a:ln>
          <a:effectLst>
            <a:outerShdw blurRad="381000" dist="292100" dir="5400000" sx="-80000" sy="-18000" rotWithShape="0">
              <a:srgbClr val="000000">
                <a:alpha val="22000"/>
              </a:srgbClr>
            </a:outerShdw>
            <a:softEdge rad="317500"/>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68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3104</TotalTime>
  <Words>1989</Words>
  <Application>Microsoft Office PowerPoint</Application>
  <PresentationFormat>On-screen Show (4:3)</PresentationFormat>
  <Paragraphs>270</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Evolving  Stoke Bishop Church of England Primary School</vt:lpstr>
      <vt:lpstr>Bringing that Vision to life</vt:lpstr>
      <vt:lpstr>Growing the answers</vt:lpstr>
      <vt:lpstr>What’s a Hub?</vt:lpstr>
      <vt:lpstr>An overarching structure</vt:lpstr>
      <vt:lpstr>Structural Changes?</vt:lpstr>
      <vt:lpstr>Learning is about People</vt:lpstr>
      <vt:lpstr>The Child’s perspective</vt:lpstr>
      <vt:lpstr>The Teacher’s perspective</vt:lpstr>
      <vt:lpstr>The Teaching Assistant’s perspective</vt:lpstr>
      <vt:lpstr>Key Principles</vt:lpstr>
      <vt:lpstr>Communication</vt:lpstr>
      <vt:lpstr>Aspirational Standards &amp; Expectations</vt:lpstr>
      <vt:lpstr>A Sense of Identity and Belonging</vt:lpstr>
      <vt:lpstr>Parents in Partnership</vt:lpstr>
      <vt:lpstr>Wellbeing for All</vt:lpstr>
      <vt:lpstr>PowerPoint Presentation</vt:lpstr>
      <vt:lpstr>A Learner’s Curriculum</vt:lpstr>
      <vt:lpstr>A Day in the Life...</vt:lpstr>
      <vt:lpstr>What the children have told us</vt:lpstr>
      <vt:lpstr>Where are we aiming?</vt:lpstr>
      <vt:lpstr>Your thoughts...</vt:lpstr>
      <vt:lpstr>And finally...</vt:lpstr>
    </vt:vector>
  </TitlesOfParts>
  <Company>South Gloucestershire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Pucklechurch</dc:title>
  <dc:creator>forresterd</dc:creator>
  <cp:lastModifiedBy>Head</cp:lastModifiedBy>
  <cp:revision>205</cp:revision>
  <cp:lastPrinted>2019-07-04T11:18:03Z</cp:lastPrinted>
  <dcterms:created xsi:type="dcterms:W3CDTF">2013-06-03T10:34:36Z</dcterms:created>
  <dcterms:modified xsi:type="dcterms:W3CDTF">2019-07-05T15:09:56Z</dcterms:modified>
</cp:coreProperties>
</file>